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Աշխարհագրություն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0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1"/>
            <a:ext cx="7924800" cy="6080760"/>
          </a:xfrm>
        </p:spPr>
        <p:txBody>
          <a:bodyPr/>
          <a:lstStyle/>
          <a:p>
            <a:r>
              <a:rPr lang="hy-AM" dirty="0"/>
              <a:t>Կանադայի 9%-ը տարածքը զբաղեցնում են 3.000.000 լճեր: Աշխարհի լճերի 60% գտնվում է իր սահմաններից ներս: 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Չորս մարդ մեկ քառակուսի կմ-ի համար, սա Երկրի ամենաքիչ բնակեցված երկիրն է` Մոնղոլիան: Համեմատելով Հոնգ Կոնգի շրջանի Մոնգ Կոկի հետ, որը աշխարհի ամենագերբնակեցված վայրն է` 340,000 մարդ` մեկ քառակուսի կմ-ի համար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Տարօրինակ է հնչում, այնպես չէ: Սաուդիան Արաբիայի պես մեծ երկիրը պետք է գոնե մի գետ ունենար: Բայց արի ու տես, որ ՈՉ: Ջրի հիմնական պաշարը այս երկիրը ստանում է բույսերից, կամ ստորգետնյա աղբյուրներից: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4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1"/>
            <a:ext cx="8001000" cy="6004560"/>
          </a:xfrm>
        </p:spPr>
        <p:txBody>
          <a:bodyPr/>
          <a:lstStyle/>
          <a:p>
            <a:r>
              <a:rPr lang="hy-AM" dirty="0"/>
              <a:t>Ընդհանրապես աշխարհի ամենաերիտասարդ երկիրը որոշվում է բնակչության` 15 տարեկանից ավելի փոքր, մասով: Ներկայումս այն Նիգերն է, որի բնակչության 49% հազիվ է հասնում սեռական հասունության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Համարյա յուրաքանչյուր` մշակույթային, տնտեսական, կլիմայական, ռասսայական, լեզվաբանական, էթնիկական և կրոնական տեսանկյունից դիտարկելով` Հնդկաստանը համարվում է կամ ամենաբազմազան երկիրն է, կամ ամենամրցակցայինը: 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Տարեկան 8% տոկոսով կրճատվող այս ազգաբնակչությունը` ակնկալվում է, որ մինչև 2050 թվականը 30%-ով ավելի կնվազի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32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1"/>
            <a:ext cx="7924800" cy="5928360"/>
          </a:xfrm>
        </p:spPr>
        <p:txBody>
          <a:bodyPr/>
          <a:lstStyle/>
          <a:p>
            <a:r>
              <a:rPr lang="hy-AM" dirty="0"/>
              <a:t>Ծանր տնտեսական պայմանները և ծնելիության բարձր թիվը` Մալթան ունի ակնհայտ մեծ թվով արտագաղթ: Ակնհայտ է, որ երկրի սահմաններից դուրս ավելի շատ Մալթացի է ապրում, քան երկրի սահմաններից ներս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Չնայած Վատիկանը համարվում է ամենափոքր երկիրը, քան Մոնակոն, սակայն այն չունի մշտական ազգաբնակչությունը, որը Մոնակոին դարձնում է աշխարհի ամենափոքր մշտական բնակեցված երկիրը, ավելի փոքր, քան Սենթրալ Պարկը:  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Երկրի 91%-ը ծածկված է ջունգլիներով, իսկ բնակչության կես միլիոնը ապրում է մայրաքաղաքի շրջակա ափի մոտ, մինչդեռ բնակչության 5% ապրում է երկիր խորքը: </a:t>
            </a:r>
            <a:r>
              <a:rPr lang="hy-AM" b="1" dirty="0"/>
              <a:t>երկիր` </a:t>
            </a:r>
            <a:r>
              <a:rPr lang="hy-AM" b="1" dirty="0" smtClean="0"/>
              <a:t>Սուրինամ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4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1"/>
            <a:ext cx="7924800" cy="6004560"/>
          </a:xfrm>
        </p:spPr>
        <p:txBody>
          <a:bodyPr/>
          <a:lstStyle/>
          <a:p>
            <a:r>
              <a:rPr lang="hy-AM" dirty="0"/>
              <a:t>Հայիթին համարվում է ծառ չունեցող երկիր` մասսայական անտառահատման պատճառով: 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Չնայած աշխարհի շատ փոքր երկրներ չունեն գյուղատնտեսական տնտեսություն, օրինակ Վատիկանը,  սակայն Սինգապուրը համարվում է ամենամեծ քաղաք պետությունը, որը զուրկ է ցանկացած գյուղատնտեսական դաշտերից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Չնայած Անգլերենը համարվում է այս երկրի պետական լեզուն, սակայն բնակչության միայն 1-2% է այդ լեզվով խոսում: Սա` լեզվական առումով ամենաբազմազան երկիրն է, բնակչությունն ավելի քան 820 լեզուներով է խոսում: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0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1"/>
            <a:ext cx="7924800" cy="6004560"/>
          </a:xfrm>
        </p:spPr>
        <p:txBody>
          <a:bodyPr/>
          <a:lstStyle/>
          <a:p>
            <a:r>
              <a:rPr lang="hy-AM" dirty="0"/>
              <a:t>Կանադայի բնակչության 50% ունի բարձրագույն կրթություն, այդպիսով այս երկիրը համարվում է ամենակրթված բնակչությամբ երկիրը: Կանադային են ետևում 45%-ով Իսրաելը և 44%-ով Ճապոնիան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Այս երկրի 99% ծածկված է անապատով: Լիբիան համարվում է աշխարհի ամենաչոր երկիրը և, նույնիսկ, որոշ մասերում կարող է տասնամյակներ շարունակ անձրև չտեղա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Սիբիրը հանդիսանում է աշխարհի 25% անտառների երկիրը, որն ավելի մեծ է քան ԱՄՆ-ն, որը դարձնում է Ռուսաստանը աշխարհում </a:t>
            </a:r>
            <a:r>
              <a:rPr lang="en-US" dirty="0"/>
              <a:t>CO2 </a:t>
            </a:r>
            <a:r>
              <a:rPr lang="hy-AM" dirty="0"/>
              <a:t>գազի ամենաշատ արտադրողը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76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924800" cy="6054127"/>
          </a:xfrm>
        </p:spPr>
        <p:txBody>
          <a:bodyPr>
            <a:prstTxWarp prst="textTriangleInverted">
              <a:avLst/>
            </a:prstTxWarp>
            <a:normAutofit/>
          </a:bodyPr>
          <a:lstStyle/>
          <a:p>
            <a:r>
              <a:rPr lang="en-US" sz="9600" dirty="0" err="1" smtClean="0"/>
              <a:t>Վերջ</a:t>
            </a:r>
            <a:r>
              <a:rPr lang="en-US" sz="9600" dirty="0" smtClean="0"/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4784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Աշխարհի</a:t>
            </a:r>
            <a:r>
              <a:rPr lang="en-US" dirty="0" smtClean="0"/>
              <a:t> </a:t>
            </a:r>
            <a:r>
              <a:rPr lang="en-US" dirty="0" err="1" smtClean="0"/>
              <a:t>ամենաշատ</a:t>
            </a:r>
            <a:r>
              <a:rPr lang="en-US" dirty="0" smtClean="0"/>
              <a:t> </a:t>
            </a:r>
            <a:r>
              <a:rPr lang="en-US" dirty="0" err="1" smtClean="0"/>
              <a:t>բնակչություն</a:t>
            </a:r>
            <a:r>
              <a:rPr lang="en-US" dirty="0" smtClean="0"/>
              <a:t> </a:t>
            </a:r>
            <a:r>
              <a:rPr lang="en-US" dirty="0" err="1" smtClean="0"/>
              <a:t>ունեցող</a:t>
            </a:r>
            <a:r>
              <a:rPr lang="en-US" dirty="0" smtClean="0"/>
              <a:t> </a:t>
            </a:r>
            <a:r>
              <a:rPr lang="en-US" dirty="0" err="1" smtClean="0"/>
              <a:t>երկիրը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Չինաստան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9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Չինաստան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Չինաստանը համարվում է աշխարհի ամենահին երկրներից մեկը: Աշխարհում լնելով տարածքի մեծությամբ 4րդ երկիրը, այն համարվում է նաև աշխարհում ամենախիտ բնակեցված երկրներից մեկը: Աշխարհում ամեն 5րդը չինացի է: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0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Աշխարհը չինացիներին է պարտական միքանի կարևոր հայտնագործությունների համար, օրինակ` զուգարանի թուղթը հայտնագործվեց 1300-ական թթ., սակայն այն ժամանակ դրանից կարող էր օգտվել միայն իմպերատորական ընտանիքը:</a:t>
            </a:r>
          </a:p>
          <a:p>
            <a:r>
              <a:rPr lang="hy-AM" dirty="0"/>
              <a:t>Չինացիներն են ստեղծել կնիքը, վառոդը, կողմնացույցը, պաղպաղակը, մետաքսը և այլն</a:t>
            </a:r>
            <a:r>
              <a:rPr lang="hy-AM" dirty="0" smtClean="0"/>
              <a:t>:</a:t>
            </a:r>
            <a:endParaRPr lang="en-US" dirty="0" smtClean="0"/>
          </a:p>
          <a:p>
            <a:r>
              <a:rPr lang="hy-AM" dirty="0"/>
              <a:t>Շատ գիտնեկաններ պնդում են, սր ֆուտբոլի հայրենիքը նույնպես Չինաստանն է և այստեղ գնդակ են խաղացել դեռևս մ.թ.ա. 1000թ.: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1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7848600" cy="5394960"/>
          </a:xfrm>
        </p:spPr>
        <p:txBody>
          <a:bodyPr>
            <a:normAutofit fontScale="77500" lnSpcReduction="20000"/>
          </a:bodyPr>
          <a:lstStyle/>
          <a:p>
            <a:r>
              <a:rPr lang="hy-AM" sz="2600" dirty="0"/>
              <a:t>Չինացիների ամենատարածված հոբբին դրոշմանիշներ հավաքելն է:</a:t>
            </a:r>
          </a:p>
          <a:p>
            <a:r>
              <a:rPr lang="hy-AM" sz="2600" dirty="0"/>
              <a:t/>
            </a:r>
            <a:br>
              <a:rPr lang="hy-AM" sz="2600" dirty="0"/>
            </a:br>
            <a:endParaRPr lang="hy-AM" sz="2600" dirty="0"/>
          </a:p>
          <a:p>
            <a:r>
              <a:rPr lang="hy-AM" sz="2600" dirty="0"/>
              <a:t>Ի տարբերություն շատ երկրների` Չինաստանում սգի գույնը ոչ թե սևն է, այլ` սպիտակը:</a:t>
            </a:r>
          </a:p>
          <a:p>
            <a:r>
              <a:rPr lang="hy-AM" sz="2600" dirty="0"/>
              <a:t/>
            </a:r>
            <a:br>
              <a:rPr lang="hy-AM" sz="2600" dirty="0"/>
            </a:br>
            <a:endParaRPr lang="hy-AM" sz="2600" dirty="0"/>
          </a:p>
          <a:p>
            <a:r>
              <a:rPr lang="hy-AM" sz="2600" dirty="0"/>
              <a:t>Լոտոսը մաքրության և բարոյականության խորհրդանիշն է: Այն սուրբ ծաղիկ է և դաոսականների և բուդիստների համար:</a:t>
            </a:r>
          </a:p>
          <a:p>
            <a:r>
              <a:rPr lang="hy-AM" sz="2600" dirty="0"/>
              <a:t>Պիոնները գարնան խորհրդանիշ են համարվում, իսկ քրիզանտեմները խորհրդանշում են երկարակեցություն, նարգիզները, ըստ չինացիների, հաջողություն են բերում:</a:t>
            </a:r>
          </a:p>
          <a:p>
            <a:r>
              <a:rPr lang="hy-AM" sz="2600" dirty="0"/>
              <a:t/>
            </a:r>
            <a:br>
              <a:rPr lang="hy-AM" sz="2600" dirty="0"/>
            </a:br>
            <a:endParaRPr lang="hy-AM" sz="2600" dirty="0"/>
          </a:p>
          <a:p>
            <a:r>
              <a:rPr lang="hy-AM" sz="2600" dirty="0"/>
              <a:t>2008 թ. անցկացված օլիմպիականմ խաղերը համարվում են ամենաթանկը օլիմպիական խաղերի պատմության մեջ: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7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Ա</a:t>
            </a:r>
            <a:r>
              <a:rPr lang="ru-RU" dirty="0" smtClean="0"/>
              <a:t>շխարհի </a:t>
            </a:r>
            <a:r>
              <a:rPr lang="ru-RU" dirty="0"/>
              <a:t>ամենաշատ բնակչություն ունեցող </a:t>
            </a:r>
            <a:r>
              <a:rPr lang="ru-RU" dirty="0" smtClean="0"/>
              <a:t>քաղաքների</a:t>
            </a:r>
            <a:r>
              <a:rPr lang="en-US" dirty="0" smtClean="0"/>
              <a:t> </a:t>
            </a:r>
            <a:r>
              <a:rPr lang="ru-RU" dirty="0" smtClean="0"/>
              <a:t>սանդղակ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895600"/>
            <a:ext cx="6649234" cy="3962400"/>
          </a:xfrm>
        </p:spPr>
      </p:pic>
    </p:spTree>
    <p:extLst>
      <p:ext uri="{BB962C8B-B14F-4D97-AF65-F5344CB8AC3E}">
        <p14:creationId xmlns:p14="http://schemas.microsoft.com/office/powerpoint/2010/main" val="369166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2s0 </a:t>
            </a:r>
            <a:r>
              <a:rPr lang="en-US" dirty="0" err="1" smtClean="0"/>
              <a:t>հետաքրքիր</a:t>
            </a:r>
            <a:r>
              <a:rPr lang="en-US" dirty="0" smtClean="0"/>
              <a:t> </a:t>
            </a:r>
            <a:r>
              <a:rPr lang="en-US" dirty="0" err="1" smtClean="0"/>
              <a:t>փաստեր</a:t>
            </a:r>
            <a:r>
              <a:rPr lang="en-US" dirty="0" smtClean="0"/>
              <a:t> </a:t>
            </a:r>
            <a:r>
              <a:rPr lang="en-US" dirty="0" err="1" smtClean="0"/>
              <a:t>երկրների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0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1"/>
            <a:ext cx="7696200" cy="5775960"/>
          </a:xfrm>
        </p:spPr>
        <p:txBody>
          <a:bodyPr/>
          <a:lstStyle/>
          <a:p>
            <a:r>
              <a:rPr lang="hy-AM" dirty="0"/>
              <a:t>Ֆրանսիան` 12 ժամային գոտիների երկիր:</a:t>
            </a:r>
            <a:br>
              <a:rPr lang="hy-AM" dirty="0"/>
            </a:br>
            <a:r>
              <a:rPr lang="hy-AM" dirty="0"/>
              <a:t>Եթե դուք հաշվում եք ամեն ինչ` ներառյալ տարածքները, ապա Ֆրանսիան համարվում է 12 ժամային գոտիների երկիր: ԱՄՆ համարվում է 11 ժամային գոտու, իսկ Ռուսաստանը` 9 ժամային գոտիների երկիր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hy-AM" dirty="0"/>
              <a:t>Ֆրանսիան` 12 ժամային գոտիների երկիր:</a:t>
            </a:r>
            <a:br>
              <a:rPr lang="hy-AM" dirty="0"/>
            </a:br>
            <a:r>
              <a:rPr lang="hy-AM" dirty="0"/>
              <a:t>Եթե դուք հաշվում եք ամեն ինչ` ներառյալ տարածքները, ապա Ֆրանսիան համարվում է 12 ժամային գոտիների երկիր: ԱՄՆ համարվում է 11 ժամային գոտու, իսկ Ռուսաստանը` 9 ժամային գոտիների երկիր:</a:t>
            </a:r>
          </a:p>
          <a:p>
            <a:r>
              <a:rPr lang="hy-AM" dirty="0"/>
              <a:t>Աշխարհի 95% բնակչությունը գեր է, բայց ամենագեր բնակչությունը համարվում է Նաուրու փոքրիկ կղզու բնակչությունը: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4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1"/>
            <a:ext cx="8001000" cy="6156960"/>
          </a:xfrm>
        </p:spPr>
        <p:txBody>
          <a:bodyPr/>
          <a:lstStyle/>
          <a:p>
            <a:r>
              <a:rPr lang="hy-AM" dirty="0"/>
              <a:t>Բնական ավազի բացակայության և մարջանի բավական քանակության պատճառով, կղզու բնակիչները նախընտրում են ճանապարհի ասֆալտը պատրաստել մարջանի և նավթի խառնուրդից, քան ներկրել ավազ: </a:t>
            </a:r>
            <a:endParaRPr lang="en-US" dirty="0" smtClean="0"/>
          </a:p>
          <a:p>
            <a:endParaRPr lang="en-US" dirty="0" smtClean="0"/>
          </a:p>
          <a:p>
            <a:r>
              <a:rPr lang="hy-AM" dirty="0"/>
              <a:t>Ընդամենը 3000 բնակչությամբ Ֆալկլանդ Կղզիները ունեն մոտավորապես կես միլիոն ոչխար: Զարմանալի չէ, որ այն համարվում է աշխարհի բրդի ամենամեծ արտահանողը: </a:t>
            </a:r>
            <a:endParaRPr lang="en-US" dirty="0" smtClean="0"/>
          </a:p>
          <a:p>
            <a:endParaRPr lang="en-US" dirty="0" smtClean="0"/>
          </a:p>
          <a:p>
            <a:r>
              <a:rPr lang="hy-AM" dirty="0"/>
              <a:t>Սա մեծապես կախված է ինքնիշխան պետության ձեր սահմանումից, բայց, եթե, համարենք առաջին ինքնիշխանություն ձեռք բերած երկիր, ապա Եգիպտոսը համարվում է առաջինը` ձևավորելով առաջին դիանստիան 3100 թվականին</a:t>
            </a:r>
            <a:r>
              <a:rPr lang="hy-AM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9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</TotalTime>
  <Words>291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Perspective</vt:lpstr>
      <vt:lpstr>Աշխարհագրություն </vt:lpstr>
      <vt:lpstr>Աշխարհի ամենաշատ բնակչություն ունեցող երկիրը </vt:lpstr>
      <vt:lpstr>Չինաստան </vt:lpstr>
      <vt:lpstr>PowerPoint Presentation</vt:lpstr>
      <vt:lpstr>PowerPoint Presentation</vt:lpstr>
      <vt:lpstr>Աշխարհի ամենաշատ բնակչություն ունեցող քաղաքների սանդղակ</vt:lpstr>
      <vt:lpstr>2s0 հետաքրքիր փաստեր երկրների մասին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Աշխարհագրություն </dc:title>
  <dc:creator>Gohar</dc:creator>
  <cp:lastModifiedBy>Gohar</cp:lastModifiedBy>
  <cp:revision>10</cp:revision>
  <dcterms:created xsi:type="dcterms:W3CDTF">2006-08-16T00:00:00Z</dcterms:created>
  <dcterms:modified xsi:type="dcterms:W3CDTF">2013-11-18T09:56:55Z</dcterms:modified>
</cp:coreProperties>
</file>