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45" d="100"/>
          <a:sy n="45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43560-5C06-42D1-8C37-C81F51D2B256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385D3-3257-47AE-B83A-13BE791787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Աշխարհագրական</a:t>
            </a:r>
            <a:r>
              <a:rPr lang="en-US" dirty="0" smtClean="0"/>
              <a:t> </a:t>
            </a:r>
            <a:r>
              <a:rPr lang="en-US" dirty="0" err="1" smtClean="0"/>
              <a:t>խաղ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Հովաննիսյան</a:t>
            </a:r>
            <a:r>
              <a:rPr lang="en-US" dirty="0" smtClean="0"/>
              <a:t> </a:t>
            </a:r>
          </a:p>
          <a:p>
            <a:r>
              <a:rPr lang="hy-AM" dirty="0" smtClean="0"/>
              <a:t>Խ</a:t>
            </a:r>
            <a:r>
              <a:rPr lang="en-US" dirty="0" err="1" smtClean="0"/>
              <a:t>որհրդատու</a:t>
            </a:r>
            <a:r>
              <a:rPr lang="en-US" dirty="0" smtClean="0"/>
              <a:t>- </a:t>
            </a:r>
            <a:r>
              <a:rPr lang="en-US" dirty="0" err="1" smtClean="0"/>
              <a:t>Մարթա</a:t>
            </a:r>
            <a:r>
              <a:rPr lang="en-US" dirty="0" smtClean="0"/>
              <a:t> </a:t>
            </a:r>
            <a:r>
              <a:rPr lang="en-US" dirty="0" err="1" smtClean="0"/>
              <a:t>Ասատրյան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"/>
            <a:ext cx="6100762" cy="6100762"/>
          </a:xfrm>
        </p:spPr>
      </p:pic>
    </p:spTree>
    <p:extLst>
      <p:ext uri="{BB962C8B-B14F-4D97-AF65-F5344CB8AC3E}">
        <p14:creationId xmlns:p14="http://schemas.microsoft.com/office/powerpoint/2010/main" val="18436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125113" cy="2143676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en-US" sz="13800" dirty="0" err="1" smtClean="0"/>
              <a:t>Վերջ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749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Ինչ</a:t>
            </a:r>
            <a:r>
              <a:rPr lang="en-US" dirty="0" smtClean="0"/>
              <a:t> է </a:t>
            </a:r>
            <a:r>
              <a:rPr lang="en-US" dirty="0" err="1"/>
              <a:t>ա</a:t>
            </a:r>
            <a:r>
              <a:rPr lang="en-US" dirty="0" err="1" smtClean="0"/>
              <a:t>գլոմերացիան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 </a:t>
            </a:r>
            <a:r>
              <a:rPr lang="en-US" dirty="0" err="1" smtClean="0">
                <a:hlinkClick r:id="rId2" action="ppaction://hlinksldjump"/>
              </a:rPr>
              <a:t>խոշոր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քաղաք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2" action="ppaction://hlinksldjump"/>
              </a:rPr>
              <a:t>քաղաքի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շուրջ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մեծ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քաղաքներ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Գ/ </a:t>
            </a:r>
            <a:r>
              <a:rPr lang="en-US" dirty="0" smtClean="0"/>
              <a:t> </a:t>
            </a:r>
            <a:r>
              <a:rPr lang="en-US" dirty="0" err="1" smtClean="0">
                <a:hlinkClick r:id="rId3" action="ppaction://hlinksldjump"/>
              </a:rPr>
              <a:t>Խոշոր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քաղաքի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շուրջ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քաղաքներ</a:t>
            </a:r>
            <a:r>
              <a:rPr lang="en-US" dirty="0" smtClean="0">
                <a:hlinkClick r:id="rId3" action="ppaction://hlinksldjump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Ճիշտ</a:t>
            </a:r>
            <a:r>
              <a:rPr lang="en-US" dirty="0" smtClean="0"/>
              <a:t> </a:t>
            </a:r>
            <a:r>
              <a:rPr lang="en-US" dirty="0" err="1" smtClean="0"/>
              <a:t>ընտրեք</a:t>
            </a:r>
            <a:r>
              <a:rPr lang="en-US" dirty="0" smtClean="0"/>
              <a:t> </a:t>
            </a:r>
            <a:r>
              <a:rPr lang="en-US" dirty="0" err="1" smtClean="0"/>
              <a:t>հիմնական</a:t>
            </a:r>
            <a:r>
              <a:rPr lang="en-US" dirty="0" smtClean="0"/>
              <a:t> </a:t>
            </a:r>
            <a:r>
              <a:rPr lang="en-US" dirty="0" err="1" smtClean="0"/>
              <a:t>ռասսաների</a:t>
            </a:r>
            <a:r>
              <a:rPr lang="en-US" dirty="0" smtClean="0"/>
              <a:t> </a:t>
            </a:r>
            <a:r>
              <a:rPr lang="en-US" dirty="0" err="1" smtClean="0"/>
              <a:t>տեսակները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Ա/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Նեգրոիդ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Եվրոպոլիդ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, </a:t>
            </a:r>
            <a:r>
              <a:rPr lang="en-US" b="1" dirty="0" err="1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Ա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վստրեոլիդ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Մոնղոլոիդ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: 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Բ/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Ավստրեոիդ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Մոնդրոիդ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Նեգրոիդ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: 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Գ/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Մոնդոլիդ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Նիգրոիդ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,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Եվրոլիդ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: 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Տարաբնակեցման</a:t>
            </a:r>
            <a:r>
              <a:rPr lang="en-US" dirty="0" smtClean="0"/>
              <a:t> </a:t>
            </a:r>
            <a:r>
              <a:rPr lang="en-US" dirty="0" err="1" smtClean="0"/>
              <a:t>տիպերը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</a:t>
            </a:r>
            <a:r>
              <a:rPr lang="en-US" dirty="0" err="1" smtClean="0">
                <a:hlinkClick r:id="rId2" action="ppaction://hlinksldjump"/>
              </a:rPr>
              <a:t>Աշխարհային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և </a:t>
            </a:r>
            <a:r>
              <a:rPr lang="en-US" dirty="0" err="1" smtClean="0">
                <a:hlinkClick r:id="rId2" action="ppaction://hlinksldjump"/>
              </a:rPr>
              <a:t>քաղաքային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3" action="ppaction://hlinksldjump"/>
              </a:rPr>
              <a:t>Գյուղական</a:t>
            </a:r>
            <a:r>
              <a:rPr lang="en-US" dirty="0" smtClean="0">
                <a:hlinkClick r:id="rId3" action="ppaction://hlinksldjump"/>
              </a:rPr>
              <a:t> և </a:t>
            </a:r>
            <a:r>
              <a:rPr lang="en-US" dirty="0" err="1" smtClean="0">
                <a:hlinkClick r:id="rId3" action="ppaction://hlinksldjump"/>
              </a:rPr>
              <a:t>քաղաքային</a:t>
            </a:r>
            <a:r>
              <a:rPr lang="en-US" dirty="0" smtClean="0">
                <a:hlinkClick r:id="rId3" action="ppaction://hlinksldjump"/>
              </a:rPr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գ/ </a:t>
            </a:r>
            <a:r>
              <a:rPr lang="en-US" dirty="0" err="1" smtClean="0">
                <a:hlinkClick r:id="rId2" action="ppaction://hlinksldjump"/>
              </a:rPr>
              <a:t>Գյուղական</a:t>
            </a:r>
            <a:r>
              <a:rPr lang="en-US" dirty="0" smtClean="0">
                <a:hlinkClick r:id="rId2" action="ppaction://hlinksldjump"/>
              </a:rPr>
              <a:t>, </a:t>
            </a:r>
            <a:r>
              <a:rPr lang="en-US" dirty="0" err="1" smtClean="0">
                <a:hlinkClick r:id="rId2" action="ppaction://hlinksldjump"/>
              </a:rPr>
              <a:t>քաղաքային</a:t>
            </a:r>
            <a:r>
              <a:rPr lang="en-US" dirty="0" smtClean="0">
                <a:hlinkClick r:id="rId2" action="ppaction://hlinksldjump"/>
              </a:rPr>
              <a:t>, </a:t>
            </a:r>
            <a:r>
              <a:rPr lang="en-US" dirty="0" err="1" smtClean="0">
                <a:hlinkClick r:id="rId2" action="ppaction://hlinksldjump"/>
              </a:rPr>
              <a:t>աշխարհային</a:t>
            </a:r>
            <a:r>
              <a:rPr lang="en-US" dirty="0" smtClean="0">
                <a:hlinkClick r:id="rId2" action="ppaction://hlinksldjump"/>
              </a:rPr>
              <a:t>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Ինչ</a:t>
            </a:r>
            <a:r>
              <a:rPr lang="en-US" dirty="0" smtClean="0"/>
              <a:t> է </a:t>
            </a:r>
            <a:r>
              <a:rPr lang="en-US" dirty="0" err="1" smtClean="0"/>
              <a:t>բնակչությունը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</a:t>
            </a:r>
            <a:r>
              <a:rPr lang="en-US" dirty="0" err="1" smtClean="0">
                <a:hlinkClick r:id="rId2" action="ppaction://hlinksldjump"/>
              </a:rPr>
              <a:t>Կենդանիների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խումբ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2" action="ppaction://hlinksldjump"/>
              </a:rPr>
              <a:t>Թռչունների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ձևրավորված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խումբ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Գ</a:t>
            </a:r>
            <a:r>
              <a:rPr lang="en-US" dirty="0" smtClean="0">
                <a:hlinkClick r:id="rId3" action="ppaction://hlinksldjump"/>
              </a:rPr>
              <a:t>/ </a:t>
            </a:r>
            <a:r>
              <a:rPr lang="hy-AM" dirty="0">
                <a:hlinkClick r:id="rId3" action="ppaction://hlinksldjump"/>
              </a:rPr>
              <a:t>Որոշակի տարածքում ձևավորված մարդկանց </a:t>
            </a:r>
            <a:r>
              <a:rPr lang="hy-AM" dirty="0" smtClean="0">
                <a:hlinkClick r:id="rId3" action="ppaction://hlinksldjump"/>
              </a:rPr>
              <a:t>ամբողջություն</a:t>
            </a:r>
            <a:r>
              <a:rPr lang="en-US" dirty="0" smtClean="0">
                <a:hlinkClick r:id="rId3" action="ppaction://hlinksldjump"/>
              </a:rPr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Ինչ</a:t>
            </a:r>
            <a:r>
              <a:rPr lang="en-US" dirty="0" smtClean="0"/>
              <a:t> է </a:t>
            </a:r>
            <a:r>
              <a:rPr lang="en-US" dirty="0" err="1" smtClean="0"/>
              <a:t>բնական</a:t>
            </a:r>
            <a:r>
              <a:rPr lang="en-US" dirty="0" smtClean="0"/>
              <a:t> </a:t>
            </a:r>
            <a:r>
              <a:rPr lang="en-US" dirty="0" err="1" smtClean="0"/>
              <a:t>աճը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</a:t>
            </a:r>
            <a:r>
              <a:rPr lang="en-US" dirty="0" err="1">
                <a:hlinkClick r:id="rId2" action="ppaction://hlinksldjump"/>
              </a:rPr>
              <a:t>Բնական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աժ</a:t>
            </a:r>
            <a:r>
              <a:rPr lang="en-US" dirty="0">
                <a:hlinkClick r:id="rId2" action="ppaction://hlinksldjump"/>
              </a:rPr>
              <a:t> է </a:t>
            </a:r>
            <a:r>
              <a:rPr lang="en-US" dirty="0" err="1">
                <a:hlinkClick r:id="rId2" action="ppaction://hlinksldjump"/>
              </a:rPr>
              <a:t>այն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երբ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մարդ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ծնվում</a:t>
            </a:r>
            <a:r>
              <a:rPr lang="en-US" dirty="0">
                <a:hlinkClick r:id="rId2" action="ppaction://hlinksldjump"/>
              </a:rPr>
              <a:t> և </a:t>
            </a:r>
            <a:r>
              <a:rPr lang="en-US" dirty="0" err="1">
                <a:hlinkClick r:id="rId2" action="ppaction://hlinksldjump"/>
              </a:rPr>
              <a:t>մահանում</a:t>
            </a:r>
            <a:r>
              <a:rPr lang="en-US" dirty="0">
                <a:hlinkClick r:id="rId2" action="ppaction://hlinksldjump"/>
              </a:rPr>
              <a:t> է</a:t>
            </a:r>
            <a:r>
              <a:rPr lang="en-US" dirty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3" action="ppaction://hlinksldjump"/>
              </a:rPr>
              <a:t>Բնական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աճ</a:t>
            </a:r>
            <a:r>
              <a:rPr lang="en-US" dirty="0" smtClean="0">
                <a:hlinkClick r:id="rId3" action="ppaction://hlinksldjump"/>
              </a:rPr>
              <a:t> է </a:t>
            </a:r>
            <a:r>
              <a:rPr lang="en-US" dirty="0" err="1" smtClean="0">
                <a:hlinkClick r:id="rId3" action="ppaction://hlinksldjump"/>
              </a:rPr>
              <a:t>այն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երբ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կենդանիները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ապրում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են</a:t>
            </a:r>
            <a:r>
              <a:rPr lang="en-US" dirty="0" smtClean="0">
                <a:hlinkClick r:id="rId3" action="ppaction://hlinksldjump"/>
              </a:rPr>
              <a:t>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Գ/ </a:t>
            </a:r>
            <a:r>
              <a:rPr lang="en-US" dirty="0" err="1" smtClean="0">
                <a:hlinkClick r:id="rId3" action="ppaction://hlinksldjump"/>
              </a:rPr>
              <a:t>Բնական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աճ</a:t>
            </a:r>
            <a:r>
              <a:rPr lang="en-US" dirty="0" smtClean="0">
                <a:hlinkClick r:id="rId3" action="ppaction://hlinksldjump"/>
              </a:rPr>
              <a:t> է </a:t>
            </a:r>
            <a:r>
              <a:rPr lang="en-US" dirty="0" err="1" smtClean="0">
                <a:hlinkClick r:id="rId3" action="ppaction://hlinksldjump"/>
              </a:rPr>
              <a:t>այն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երբ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բնությունը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մահանում</a:t>
            </a:r>
            <a:r>
              <a:rPr lang="en-US" dirty="0" smtClean="0">
                <a:hlinkClick r:id="rId3" action="ppaction://hlinksldjump"/>
              </a:rPr>
              <a:t> է: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6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անվանում</a:t>
            </a:r>
            <a:r>
              <a:rPr lang="en-US" dirty="0" smtClean="0"/>
              <a:t> </a:t>
            </a:r>
            <a:r>
              <a:rPr lang="en-US" dirty="0" err="1" smtClean="0"/>
              <a:t>բնակչության</a:t>
            </a:r>
            <a:r>
              <a:rPr lang="en-US" dirty="0" smtClean="0"/>
              <a:t> </a:t>
            </a:r>
            <a:r>
              <a:rPr lang="en-US" dirty="0" err="1" smtClean="0"/>
              <a:t>բաշխումն</a:t>
            </a:r>
            <a:r>
              <a:rPr lang="en-US" dirty="0" smtClean="0"/>
              <a:t> </a:t>
            </a:r>
            <a:r>
              <a:rPr lang="en-US" dirty="0" err="1"/>
              <a:t>ըստ</a:t>
            </a:r>
            <a:r>
              <a:rPr lang="en-US" dirty="0"/>
              <a:t> </a:t>
            </a:r>
            <a:r>
              <a:rPr lang="en-US" dirty="0" err="1"/>
              <a:t>տարիքային</a:t>
            </a:r>
            <a:r>
              <a:rPr lang="en-US" dirty="0"/>
              <a:t> </a:t>
            </a:r>
            <a:r>
              <a:rPr lang="en-US" dirty="0" err="1"/>
              <a:t>խմբերի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</a:t>
            </a:r>
            <a:r>
              <a:rPr lang="en-US" dirty="0" err="1" smtClean="0">
                <a:hlinkClick r:id="rId2" action="ppaction://hlinksldjump"/>
              </a:rPr>
              <a:t>Բնական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աճ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3" action="ppaction://hlinksldjump"/>
              </a:rPr>
              <a:t>Տարիքային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կազմ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Գ/ </a:t>
            </a:r>
            <a:r>
              <a:rPr lang="en-US" dirty="0" err="1" smtClean="0">
                <a:hlinkClick r:id="rId2" action="ppaction://hlinksldjump"/>
              </a:rPr>
              <a:t>Ազգ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5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Հայաստանում</a:t>
            </a:r>
            <a:r>
              <a:rPr lang="en-US" dirty="0" smtClean="0"/>
              <a:t> </a:t>
            </a:r>
            <a:r>
              <a:rPr lang="en-US" dirty="0" err="1" smtClean="0"/>
              <a:t>մոտավոր</a:t>
            </a:r>
            <a:r>
              <a:rPr lang="en-US" dirty="0" smtClean="0"/>
              <a:t> </a:t>
            </a:r>
            <a:r>
              <a:rPr lang="en-US" dirty="0" err="1" smtClean="0"/>
              <a:t>քանի</a:t>
            </a:r>
            <a:r>
              <a:rPr lang="en-US" dirty="0" smtClean="0"/>
              <a:t> </a:t>
            </a:r>
            <a:r>
              <a:rPr lang="en-US" dirty="0" err="1" smtClean="0"/>
              <a:t>մարդ</a:t>
            </a:r>
            <a:r>
              <a:rPr lang="en-US" dirty="0" smtClean="0"/>
              <a:t> </a:t>
            </a:r>
            <a:r>
              <a:rPr lang="en-US" dirty="0" err="1" smtClean="0"/>
              <a:t>կա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Ա/ </a:t>
            </a:r>
            <a:r>
              <a:rPr lang="en-US" dirty="0" err="1" smtClean="0">
                <a:hlinkClick r:id="rId2" action="ppaction://hlinksldjump"/>
              </a:rPr>
              <a:t>Մեկ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միլիոն</a:t>
            </a:r>
            <a:r>
              <a:rPr lang="en-US" dirty="0" smtClean="0">
                <a:hlinkClick r:id="rId2" action="ppaction://hlinksldjump"/>
              </a:rPr>
              <a:t> և </a:t>
            </a:r>
            <a:r>
              <a:rPr lang="en-US" dirty="0" err="1" smtClean="0">
                <a:hlinkClick r:id="rId2" action="ppaction://hlinksldjump"/>
              </a:rPr>
              <a:t>քիչ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Բ/ </a:t>
            </a:r>
            <a:r>
              <a:rPr lang="en-US" dirty="0" err="1" smtClean="0">
                <a:hlinkClick r:id="rId2" action="ppaction://hlinksldjump"/>
              </a:rPr>
              <a:t>Երկու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միլիոն</a:t>
            </a:r>
            <a:r>
              <a:rPr lang="en-US" dirty="0" smtClean="0">
                <a:hlinkClick r:id="rId2" action="ppaction://hlinksldjump"/>
              </a:rPr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Գ/ </a:t>
            </a:r>
            <a:r>
              <a:rPr lang="en-US" dirty="0" err="1" smtClean="0">
                <a:hlinkClick r:id="rId3" action="ppaction://hlinksldjump"/>
              </a:rPr>
              <a:t>Երեք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միլիոն</a:t>
            </a:r>
            <a:r>
              <a:rPr lang="en-US" dirty="0" smtClean="0">
                <a:hlinkClick r:id="rId3" action="ppaction://hlinksldjump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85800"/>
            <a:ext cx="5414963" cy="5414963"/>
          </a:xfrm>
        </p:spPr>
      </p:pic>
    </p:spTree>
    <p:extLst>
      <p:ext uri="{BB962C8B-B14F-4D97-AF65-F5344CB8AC3E}">
        <p14:creationId xmlns:p14="http://schemas.microsoft.com/office/powerpoint/2010/main" val="31964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Custom 2">
      <a:dk1>
        <a:sysClr val="windowText" lastClr="000000"/>
      </a:dk1>
      <a:lt1>
        <a:sysClr val="window" lastClr="FFFFFF"/>
      </a:lt1>
      <a:dk2>
        <a:srgbClr val="FFFF00"/>
      </a:dk2>
      <a:lt2>
        <a:srgbClr val="FEDD78"/>
      </a:lt2>
      <a:accent1>
        <a:srgbClr val="A1B633"/>
      </a:accent1>
      <a:accent2>
        <a:srgbClr val="00B0F0"/>
      </a:accent2>
      <a:accent3>
        <a:srgbClr val="FFCE2D"/>
      </a:accent3>
      <a:accent4>
        <a:srgbClr val="92D050"/>
      </a:accent4>
      <a:accent5>
        <a:srgbClr val="ED5E00"/>
      </a:accent5>
      <a:accent6>
        <a:srgbClr val="FFFF00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1260</TotalTime>
  <Words>181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Winter</vt:lpstr>
      <vt:lpstr>Աշխարհագրական խաղ </vt:lpstr>
      <vt:lpstr>Ինչ է ագլոմերացիան </vt:lpstr>
      <vt:lpstr>Ճիշտ ընտրեք հիմնական ռասսաների տեսակները </vt:lpstr>
      <vt:lpstr>Որոնք են Տարաբնակեցման տիպերը: </vt:lpstr>
      <vt:lpstr>Ինչ է բնակչությունը </vt:lpstr>
      <vt:lpstr>Ինչ է բնական աճը </vt:lpstr>
      <vt:lpstr>Ինչպես են անվանում բնակչության բաշխումն ըստ տարիքային խմբերի: </vt:lpstr>
      <vt:lpstr>Հայաստանում մոտավոր քանի մարդ կա: </vt:lpstr>
      <vt:lpstr>PowerPoint Presentation</vt:lpstr>
      <vt:lpstr>PowerPoint Presentation</vt:lpstr>
      <vt:lpstr>Վերջ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Աշխարհագրական խաղ</dc:title>
  <dc:creator>Gohar</dc:creator>
  <cp:lastModifiedBy>Gohar</cp:lastModifiedBy>
  <cp:revision>16</cp:revision>
  <dcterms:created xsi:type="dcterms:W3CDTF">2013-12-08T10:20:54Z</dcterms:created>
  <dcterms:modified xsi:type="dcterms:W3CDTF">2013-12-09T10:17:49Z</dcterms:modified>
</cp:coreProperties>
</file>