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dirty="0" smtClean="0"/>
              <a:t>Խաչքարեր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y-AM" dirty="0" smtClean="0"/>
              <a:t>Գոհար Հովհաննիսյան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4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Խաչքար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9403" y="2768958"/>
            <a:ext cx="9504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/>
              <a:t>Խաչքարը միջնադարյան հայկական կերպարվեստի տեսակ է, </a:t>
            </a:r>
          </a:p>
          <a:p>
            <a:r>
              <a:rPr lang="hy-AM" dirty="0"/>
              <a:t>կոթող-հուշարձան` խաչի պատկերով, զարդաքանդակների </a:t>
            </a:r>
          </a:p>
          <a:p>
            <a:r>
              <a:rPr lang="hy-AM" dirty="0"/>
              <a:t>հորինվածքով ուղղաձիգ կանգնեցված սալաքար,</a:t>
            </a:r>
          </a:p>
          <a:p>
            <a:r>
              <a:rPr lang="hy-AM" dirty="0"/>
              <a:t> ճակատով` դեպի արևմուտք: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0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647" y="785611"/>
            <a:ext cx="8668553" cy="766292"/>
          </a:xfrm>
        </p:spPr>
        <p:txBody>
          <a:bodyPr/>
          <a:lstStyle/>
          <a:p>
            <a:r>
              <a:rPr lang="hy-AM" dirty="0" smtClean="0"/>
              <a:t>Խաչքարեր տարբեր վայրերից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6" y="2276340"/>
            <a:ext cx="1498242" cy="2247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75" y="2366332"/>
            <a:ext cx="1635617" cy="2347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2314591"/>
            <a:ext cx="1438141" cy="2450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9526" y="4765183"/>
            <a:ext cx="3930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/>
              <a:t>Խաչքար. «Ա տառը` Արարչի խորհրդով» (2005 թ., հեղինակ` Ռուբեն Նալբանդյան)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55275" y="5074276"/>
            <a:ext cx="274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/>
              <a:t>Խաչքար-հուշակոթող (1195 թ., Կոշ)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607638" y="5074276"/>
            <a:ext cx="2215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/>
              <a:t>Խաչքար (1602 թ., Ջուղա, այժմ՝ Էջմիածնում)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2"/>
            <a:ext cx="1884608" cy="2380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93" y="527842"/>
            <a:ext cx="1871730" cy="2813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69" y="644010"/>
            <a:ext cx="1717183" cy="2581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5508"/>
            <a:ext cx="4095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/>
              <a:t>Խաչքար (</a:t>
            </a:r>
            <a:r>
              <a:rPr lang="en-US" b="1" dirty="0"/>
              <a:t>IX </a:t>
            </a:r>
            <a:r>
              <a:rPr lang="hy-AM" b="1" dirty="0"/>
              <a:t>դար, Մաքենիս, </a:t>
            </a:r>
            <a:endParaRPr lang="hy-AM" dirty="0"/>
          </a:p>
          <a:p>
            <a:r>
              <a:rPr lang="hy-AM" b="1" dirty="0"/>
              <a:t>այժմ՝ Էջմիածնում)</a:t>
            </a:r>
            <a:endParaRPr lang="hy-AM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9730" y="3464417"/>
            <a:ext cx="3825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/>
              <a:t>«Ամենափրկիչ» խաչքար </a:t>
            </a:r>
            <a:endParaRPr lang="hy-AM" dirty="0"/>
          </a:p>
          <a:p>
            <a:r>
              <a:rPr lang="hy-AM" b="1" dirty="0"/>
              <a:t>(1279 թ., Ուրծ, այժմ՝ Էջմիածնում</a:t>
            </a:r>
            <a:endParaRPr lang="hy-AM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04608" y="3464417"/>
            <a:ext cx="2687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/>
              <a:t>Խաչքար (1291 թ., Գոշավանք, </a:t>
            </a:r>
            <a:endParaRPr lang="hy-AM" dirty="0"/>
          </a:p>
          <a:p>
            <a:r>
              <a:rPr lang="hy-AM" b="1" dirty="0"/>
              <a:t>վարպետ՝ Պողոս)</a:t>
            </a:r>
            <a:endParaRPr lang="hy-AM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2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1" y="515155"/>
            <a:ext cx="2993460" cy="2195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548" y="3026535"/>
            <a:ext cx="3850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/>
              <a:t>Նորատուսի գերեզմանատան խաչքարերը (հատված, </a:t>
            </a:r>
            <a:r>
              <a:rPr lang="en-US" b="1" dirty="0"/>
              <a:t>IX–XVIII </a:t>
            </a:r>
            <a:r>
              <a:rPr lang="hy-AM" b="1" dirty="0"/>
              <a:t>դարեր)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65" y="515155"/>
            <a:ext cx="2050420" cy="2730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8670" y="3488200"/>
            <a:ext cx="3631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 smtClean="0"/>
              <a:t>Խաչքար Գոշավանքում, </a:t>
            </a:r>
            <a:r>
              <a:rPr lang="hy-AM" b="1" dirty="0"/>
              <a:t>փորագրված 1291-ին Փողոսի կողմից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852" y="635014"/>
            <a:ext cx="2157048" cy="2853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56879" y="3773510"/>
            <a:ext cx="3035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/>
              <a:t>Սվաստիկաներով </a:t>
            </a:r>
            <a:r>
              <a:rPr lang="hy-AM" b="1" dirty="0" smtClean="0"/>
              <a:t>խաչքար Սանահինի</a:t>
            </a:r>
            <a:r>
              <a:rPr lang="hy-AM" b="1" dirty="0"/>
              <a:t> վանքում, ~1050 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846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Խաչքարերի մասին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9555" y="2859110"/>
            <a:ext cx="9234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/>
              <a:t>Խաչքարը հաջորդել է խաչով ավարտվող քառակող վաղմիջնադարյան կոթողներին և թևավոր խաչերին, որոնց մեծ մասը ոչնչացվել է արաբական արշավանքների ժամանակ: Խաչքարը բովանդակում է քրիստոնեության հիմնական գաղափարը՝ Հիսուս Քրիստոսի փրկագործությունը: Գլխավոր տարրը խաչն է՝ որպես Խաչեցյալի՝ Քրիստոսի, Կենաց ծառի, խոստացված երկնային հոգևոր դրախտի ու փրկության խորհուրդ. այն հայերի համար փոխարինել է սրբապատկերներին: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9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Խաչքարերի մասին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5313" y="2884868"/>
            <a:ext cx="9311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IV–V </a:t>
            </a:r>
            <a:r>
              <a:rPr lang="hy-AM" dirty="0"/>
              <a:t>դարերից խաչքար կանգնեցվել է ռազմական հաղթանակներն ու պատմական կարևոր դեպքերը հավերժացնելու համար կամ, որպես ճարտարապետական զարդ, ագուցվել եկեղեցիների որմերին: Խաչքարը ծառայել է նաև որպես տապանաքար՝ հանգուցյալի հոգու փրկության համար, օրինակ՝ Նորատուսի, Սաղմոսավանքի, Հին Ջուղայի </a:t>
            </a:r>
            <a:r>
              <a:rPr lang="hy-AM" dirty="0" smtClean="0"/>
              <a:t>գերեզմանատների </a:t>
            </a:r>
            <a:r>
              <a:rPr lang="hy-AM" dirty="0"/>
              <a:t>խաչքարերը: Վերջիններս նաև պատմական վավերագրեր էին, որոնց արձանագրությունները բովանդակում էին երկրի ներքին ու արտաքին կյանքին վերաբերող կարևոր տեղեկություններ: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9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Վերջ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2" y="2627290"/>
            <a:ext cx="943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6980" y="2996622"/>
            <a:ext cx="913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Շնորհակալություն</a:t>
            </a:r>
            <a:r>
              <a:rPr lang="en-US" dirty="0" smtClean="0"/>
              <a:t>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95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219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Խաչքարեր</vt:lpstr>
      <vt:lpstr>Խաչքար</vt:lpstr>
      <vt:lpstr>Խաչքարեր տարբեր վայրերից</vt:lpstr>
      <vt:lpstr>PowerPoint Presentation</vt:lpstr>
      <vt:lpstr>PowerPoint Presentation</vt:lpstr>
      <vt:lpstr>Խաչքարերի մասին</vt:lpstr>
      <vt:lpstr>Խաչքարերի մասին </vt:lpstr>
      <vt:lpstr>Վերջ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Խաչքարեր</dc:title>
  <dc:creator>Gohar Hovhannisyan</dc:creator>
  <cp:lastModifiedBy>Gohar Hovhannisyan</cp:lastModifiedBy>
  <cp:revision>8</cp:revision>
  <dcterms:created xsi:type="dcterms:W3CDTF">2015-05-07T09:14:20Z</dcterms:created>
  <dcterms:modified xsi:type="dcterms:W3CDTF">2015-05-07T17:01:36Z</dcterms:modified>
</cp:coreProperties>
</file>