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Չինաստան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Գոհար Հովհաննիսյան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7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13645" y="2356834"/>
            <a:ext cx="99038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Թեեւ </a:t>
            </a:r>
            <a:r>
              <a:rPr lang="hy-AM" dirty="0"/>
              <a:t>Չինաստանը պաշտոնապես  ոչ կրոնական երկիր է, այնտեղ ապրում են ավելի </a:t>
            </a:r>
            <a:r>
              <a:rPr lang="hy-AM" dirty="0" smtClean="0"/>
              <a:t>քան</a:t>
            </a:r>
          </a:p>
          <a:p>
            <a:r>
              <a:rPr lang="hy-AM" dirty="0" smtClean="0"/>
              <a:t> </a:t>
            </a:r>
            <a:r>
              <a:rPr lang="hy-AM" dirty="0"/>
              <a:t>54 մլն. քրիստոնյաներ</a:t>
            </a:r>
            <a:r>
              <a:rPr lang="hy-AM" dirty="0" smtClean="0"/>
              <a:t>: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Չինաստանում մոտ 100 մլն. մարդ ապրում է օրական 1 դոլարի չափ գումարով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Կետչուպը սերվել է Չինաստանից որպես ձկան սոուս: Այն կոչվել է </a:t>
            </a:r>
            <a:r>
              <a:rPr lang="en-US" dirty="0" err="1"/>
              <a:t>ke-tsiap</a:t>
            </a:r>
            <a:r>
              <a:rPr lang="en-US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3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6220" y="2369713"/>
            <a:ext cx="98265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Որպեսզի զինվորականներն իրենց գլուխն ուղիղ եւ բարձր պահեն, նրանց օձիքին ասեղ է ամրացված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Չինաստանում 4 անգամ ավելի շատ են բանտարկյալներին մահապատժի ենթարկում, քան որեւէ այլ երկրում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Չինական ոստիկանությունն ավելի հաճախ է ոստիկանական շների փոխարեն սագեր օգտագործում: Պատճառն այդ թռչունների ագրեսիվությունն է ու հիանալի տեսողությունը</a:t>
            </a:r>
            <a:r>
              <a:rPr lang="hy-AM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6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59099" y="2395470"/>
            <a:ext cx="99167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Չինաստանում 30 միլիոն մարդ ապրում է ժայռափոր տներում, որոնք կոչվում են յաոդուն: Դա ավելին է, քան Ավստրալիայի բնակչությունը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Պեկինում օդ շնչելը նույնն է, ինչ օրական 21 գլանակ ծխախոտ ծխելը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1973 թվականին ժողովրդագրական ճգնաժամը մեղմելու համար Չինաստանն առաջարկեց Միացյալ Նահանգներ տանել 10 մլն. չինուհիների: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02919" y="2395470"/>
            <a:ext cx="10066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Խաղային </a:t>
            </a:r>
            <a:r>
              <a:rPr lang="en-US" dirty="0"/>
              <a:t>PlayStation-</a:t>
            </a:r>
            <a:r>
              <a:rPr lang="hy-AM" dirty="0"/>
              <a:t>ները Չինաստանում անօրինական են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Ամեն տարի Չինաստանում 4 միլիոն կատու են ուտում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Շանհայում ամենաերկար խցանման ռեկորդ է սահմանվել, որի երկարությունը 99 կմ է կազմել, իսկ տեւողությունը` 12 օր</a:t>
            </a:r>
            <a:r>
              <a:rPr lang="hy-AM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07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97735" y="2318197"/>
            <a:ext cx="97364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Չունչինեում մարդիկ, ովքեր չեն կարող կտրվել հեռախոսից, գնում են հատուկ ճանապարհներով, որպեսզի հաշմանդամ չդառնան եւ ուրիշներին էլ չխեղեն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Չինական շատ ընկերություններ շենքերում տեղադրում են ժամանակավոր ցանցեր, որպեսզի կանխեն իրենց աշխատողների ինքնասպանությունների դեպքերը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Չինաստանը չորրորդ խոշոր երկիրն է աշխարհում</a:t>
            </a:r>
            <a:r>
              <a:rPr lang="hy-AM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85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0614" y="2356834"/>
            <a:ext cx="98137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Երբ չինացի երեխայի կաթնատամը ընկնում է, նրա ծնողները այն բարձի տակ դնելու փոխարեն հողի մեջ են դնում, որպեսզի նոր և առողջ ատամ աճի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2․ </a:t>
            </a:r>
            <a:r>
              <a:rPr lang="hy-AM" dirty="0"/>
              <a:t>Կաթը և բրինձը ձյան հետ խառնելով'Չինաստանում, Ք.ա.2000 թ., առաջին անգամ պաղպաղակ ստացան</a:t>
            </a:r>
            <a:r>
              <a:rPr lang="hy-AM" dirty="0" smtClean="0"/>
              <a:t>: </a:t>
            </a:r>
          </a:p>
          <a:p>
            <a:endParaRPr lang="hy-AM" dirty="0"/>
          </a:p>
          <a:p>
            <a:r>
              <a:rPr lang="hy-AM" dirty="0" smtClean="0"/>
              <a:t>3․ </a:t>
            </a:r>
            <a:r>
              <a:rPr lang="hy-AM" dirty="0"/>
              <a:t>Հին ժամանակներում մետաքս ստանալը գաղտնիք էր: Գաղտնիքը բացահայտողին սպանում էին: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27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Վերջ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y-AM" dirty="0" smtClean="0"/>
              <a:t>Գոհար Հովհաննիսյան </a:t>
            </a:r>
          </a:p>
          <a:p>
            <a:r>
              <a:rPr lang="hy-AM" dirty="0" smtClean="0"/>
              <a:t>Միջին դպրոց </a:t>
            </a:r>
          </a:p>
          <a:p>
            <a:r>
              <a:rPr lang="hy-AM" dirty="0" smtClean="0"/>
              <a:t>8-1 դասարան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76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9</TotalTime>
  <Words>292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Չինաստան </vt:lpstr>
      <vt:lpstr>Հետաքրքիր փաստեր </vt:lpstr>
      <vt:lpstr>Հետաքրքիր փաստեր </vt:lpstr>
      <vt:lpstr>Հետաքրքիր փաստեր </vt:lpstr>
      <vt:lpstr>Հետաքրքիր փաստեր </vt:lpstr>
      <vt:lpstr>Հետաքրքիր փաստեր </vt:lpstr>
      <vt:lpstr>Հետաքրքիր փաստեր </vt:lpstr>
      <vt:lpstr>Վերջ 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Չինաստան </dc:title>
  <dc:creator>Gohar Hovhannisyan</dc:creator>
  <cp:lastModifiedBy>Gohar Hovhannisyan</cp:lastModifiedBy>
  <cp:revision>7</cp:revision>
  <dcterms:created xsi:type="dcterms:W3CDTF">2015-05-12T16:57:29Z</dcterms:created>
  <dcterms:modified xsi:type="dcterms:W3CDTF">2015-05-12T17:06:50Z</dcterms:modified>
</cp:coreProperties>
</file>