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Ճապոնիա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 smtClean="0"/>
              <a:t>Գոհար Հովհաննիսյան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3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1413" y="2097088"/>
            <a:ext cx="94321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Ճապոնիայում չկան աղբարկղեր, քանի որ ամբողջ աղբը վերամշակվում է: Թափոնը բաժանվում է 4 տեսակի. ապակի, այրվող, չայրվող և վերամշակելի: Փողոցներում նունպես չկան աղբարկղեր, կան միայն հատուկ տարրաներ' շշերը հավաքելու համար</a:t>
            </a:r>
            <a:r>
              <a:rPr lang="hy-AM" dirty="0" smtClean="0"/>
              <a:t>: </a:t>
            </a:r>
          </a:p>
          <a:p>
            <a:r>
              <a:rPr lang="hy-AM" dirty="0" smtClean="0"/>
              <a:t>2․ </a:t>
            </a:r>
            <a:r>
              <a:rPr lang="hy-AM" dirty="0"/>
              <a:t>Ճապոնիան իր տարածքով 3 անգամ գերազանցում է Անգլիային</a:t>
            </a:r>
            <a:r>
              <a:rPr lang="hy-AM" dirty="0" smtClean="0"/>
              <a:t>: </a:t>
            </a:r>
          </a:p>
          <a:p>
            <a:r>
              <a:rPr lang="hy-AM" dirty="0" smtClean="0"/>
              <a:t>3․ </a:t>
            </a:r>
            <a:r>
              <a:rPr lang="hy-AM" dirty="0"/>
              <a:t>Ճապոնական հեռախոսների մեջ կա մի համակարգ, որը թույլ է տալիս ազդարարել ամբողջ ազգին հանկարծակի վրա հասած արտակարգ իրավիճակի մասին: Եթե ինչ-որ մի արհավիրհք է տեղի ունենում, բոլոր բջջային հեռախոսներում բարձր ձայնային ազդանշան է միանում, նույնիսկ եթե հեռախոսի ձայնն անջատված է, և նամակ է գալիս, որը բացատրում է, թե ինչ է տեղի ունեցել և ինչ վարվելակերպ է պետք ցուցաբերել:</a:t>
            </a:r>
            <a:endParaRPr lang="hy-AM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4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33341" y="2550017"/>
            <a:ext cx="95046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Ճապոնիայում ստորագրության փոխարեն դրվում է հատուկ անվանական կնիք' հանկո: Այսպիսի կնիք ունի յուրաքանչյուր ճապոնացի և օրվա ընթացքում այն գործածվում է շատ և շատ անգամ: Այս կնիքից կարելի է ձեռք բերել ցանկացած խանութում</a:t>
            </a:r>
            <a:r>
              <a:rPr lang="hy-AM" dirty="0" smtClean="0"/>
              <a:t>: </a:t>
            </a:r>
          </a:p>
          <a:p>
            <a:r>
              <a:rPr lang="hy-AM" dirty="0" smtClean="0"/>
              <a:t>2․ </a:t>
            </a:r>
            <a:r>
              <a:rPr lang="hy-AM" dirty="0"/>
              <a:t>Ճապոնիայում անքաղաքավարի քայլ է համարվում նվիրողի ներկայությամբ նվերը բացելը</a:t>
            </a:r>
            <a:r>
              <a:rPr lang="hy-AM" dirty="0" smtClean="0"/>
              <a:t>: </a:t>
            </a:r>
          </a:p>
          <a:p>
            <a:r>
              <a:rPr lang="hy-AM" dirty="0" smtClean="0"/>
              <a:t>3․ </a:t>
            </a:r>
            <a:r>
              <a:rPr lang="hy-AM" dirty="0"/>
              <a:t>Մինչ օրս Ճապոնիայում հարսանիքների 30%-ը տեղի է ունենում ծնողների միջնորդությամբ: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3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97735" y="2627290"/>
            <a:ext cx="95303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</a:t>
            </a:r>
            <a:r>
              <a:rPr lang="hy-AM" dirty="0"/>
              <a:t>Ճապոնիան միակ երկիրն է աշխարհում, որտեղ գնացքի ուշացում է համարվում անգամ 1 </a:t>
            </a:r>
            <a:r>
              <a:rPr lang="hy-AM" dirty="0" smtClean="0"/>
              <a:t>րոպեն։ </a:t>
            </a:r>
          </a:p>
          <a:p>
            <a:r>
              <a:rPr lang="hy-AM" dirty="0" smtClean="0"/>
              <a:t>2․ </a:t>
            </a:r>
            <a:r>
              <a:rPr lang="hy-AM" dirty="0"/>
              <a:t>Ճապոնացիները ամեն վայրկյան մտածում և խոսում են ուտելիքի մասին,իսկ ուտելուց քննարկում են տվյալ ուտելիքի </a:t>
            </a:r>
            <a:r>
              <a:rPr lang="hy-AM" dirty="0" smtClean="0"/>
              <a:t>համը։ Ուտելուց </a:t>
            </a:r>
            <a:r>
              <a:rPr lang="hy-AM" dirty="0"/>
              <a:t>պետք է հաճախ կրկնել </a:t>
            </a:r>
            <a:r>
              <a:rPr lang="hy-AM" dirty="0"/>
              <a:t>&lt;</a:t>
            </a:r>
            <a:r>
              <a:rPr lang="hy-AM" dirty="0" smtClean="0"/>
              <a:t>համեղ է</a:t>
            </a:r>
            <a:r>
              <a:rPr lang="hy-AM" dirty="0"/>
              <a:t>&gt;</a:t>
            </a:r>
            <a:r>
              <a:rPr lang="hy-AM" dirty="0" smtClean="0"/>
              <a:t> </a:t>
            </a:r>
            <a:r>
              <a:rPr lang="hy-AM" dirty="0"/>
              <a:t>բառը հակառակ դեպքում դուք անսիրալիր </a:t>
            </a:r>
            <a:r>
              <a:rPr lang="hy-AM" dirty="0" smtClean="0"/>
              <a:t>կթվաք։ </a:t>
            </a:r>
          </a:p>
          <a:p>
            <a:r>
              <a:rPr lang="hy-AM" dirty="0" smtClean="0"/>
              <a:t>3․</a:t>
            </a:r>
            <a:r>
              <a:rPr lang="hy-AM" dirty="0"/>
              <a:t>Նրանք սիրում են մի բանը մի քանի անգամ </a:t>
            </a:r>
            <a:r>
              <a:rPr lang="hy-AM" dirty="0" smtClean="0"/>
              <a:t>կրկնել, եթե </a:t>
            </a:r>
            <a:r>
              <a:rPr lang="hy-AM" dirty="0"/>
              <a:t>դա աղջիկն է անում, ուրեմն նա շատ լավն </a:t>
            </a:r>
            <a:r>
              <a:rPr lang="hy-AM" dirty="0" smtClean="0"/>
              <a:t>է։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04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36372" y="2202287"/>
            <a:ext cx="98110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Ճապոնիայում սուրբ վալենտինի օրը աղջիկներն են նվերներ նվիրում </a:t>
            </a:r>
            <a:r>
              <a:rPr lang="hy-AM" dirty="0" smtClean="0"/>
              <a:t>տղաներին։ </a:t>
            </a:r>
          </a:p>
          <a:p>
            <a:r>
              <a:rPr lang="hy-AM" dirty="0" smtClean="0"/>
              <a:t>2․ </a:t>
            </a:r>
            <a:r>
              <a:rPr lang="hy-AM" dirty="0"/>
              <a:t>Ճապոնիայում թարթիչներ և թեյ բառերը նույն նշանակությունն ունեն: Դա կապված է ճապոնական առասպելի հետ, ըստ որի թեյը առաջացել է դեռևս Բուդդայի ժամանակներից: Ըստ առասպելի՝ մեդիտացիայի ընթացքում չքնելու համար Բուդդան կտրել է իր թարթիչները և թաղել հողի մեջ, որոնցից էլ աճել է թեյի ծառը</a:t>
            </a:r>
            <a:r>
              <a:rPr lang="hy-AM" dirty="0" smtClean="0"/>
              <a:t>:</a:t>
            </a:r>
          </a:p>
          <a:p>
            <a:r>
              <a:rPr lang="hy-AM" dirty="0" smtClean="0"/>
              <a:t>3․</a:t>
            </a:r>
            <a:r>
              <a:rPr lang="hy-AM" dirty="0"/>
              <a:t>«Ճապոնական տնտեսական հրաշք». այս արտահայտությունը յուրաքանչյուրը, նույնիսկ տնտեսությունից հեռու մարդը գոնե մեկ անգամ լսել է: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4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dirty="0" smtClean="0"/>
              <a:t>Վերջ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0614" y="2717442"/>
            <a:ext cx="9401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Գոհար Հովհաննիսյան </a:t>
            </a:r>
          </a:p>
          <a:p>
            <a:r>
              <a:rPr lang="hy-AM" dirty="0" smtClean="0"/>
              <a:t>Միջին դպրոց </a:t>
            </a:r>
          </a:p>
          <a:p>
            <a:r>
              <a:rPr lang="hy-AM" dirty="0" smtClean="0"/>
              <a:t>8-1 դասարան </a:t>
            </a:r>
          </a:p>
          <a:p>
            <a:r>
              <a:rPr lang="hy-AM" dirty="0" smtClean="0"/>
              <a:t>2015թ․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9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73</TotalTime>
  <Words>359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Tw Cen MT</vt:lpstr>
      <vt:lpstr>Circuit</vt:lpstr>
      <vt:lpstr>Ճապոնիա</vt:lpstr>
      <vt:lpstr>Հետաքրքիր փաստեր</vt:lpstr>
      <vt:lpstr>Հետաքրքիր փաստեր</vt:lpstr>
      <vt:lpstr>Հետաքրքիր փաստեր</vt:lpstr>
      <vt:lpstr>Հետաքրքիր փաստեր </vt:lpstr>
      <vt:lpstr>Վերջ 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Ճապոնիա</dc:title>
  <dc:creator>Gohar Hovhannisyan</dc:creator>
  <cp:lastModifiedBy>Gohar Hovhannisyan</cp:lastModifiedBy>
  <cp:revision>6</cp:revision>
  <dcterms:created xsi:type="dcterms:W3CDTF">2015-05-14T17:06:27Z</dcterms:created>
  <dcterms:modified xsi:type="dcterms:W3CDTF">2015-05-14T18:20:23Z</dcterms:modified>
</cp:coreProperties>
</file>