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y-AM" dirty="0" smtClean="0"/>
              <a:t>Ջուր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y-AM" dirty="0" smtClean="0"/>
              <a:t>Գոհար Հովհաննիսյան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6902" y="2228850"/>
            <a:ext cx="7715250" cy="4629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862772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939" y="533518"/>
            <a:ext cx="8534400" cy="1507067"/>
          </a:xfrm>
        </p:spPr>
        <p:txBody>
          <a:bodyPr/>
          <a:lstStyle/>
          <a:p>
            <a:r>
              <a:rPr lang="hy-AM" dirty="0" smtClean="0"/>
              <a:t>Վերջ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774" y="1228858"/>
            <a:ext cx="8092225" cy="50576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4372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333" y="340335"/>
            <a:ext cx="8534400" cy="1507067"/>
          </a:xfrm>
        </p:spPr>
        <p:txBody>
          <a:bodyPr/>
          <a:lstStyle/>
          <a:p>
            <a:r>
              <a:rPr lang="hy-AM" dirty="0" smtClean="0"/>
              <a:t>Ջրի մասին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2276" y="1847402"/>
            <a:ext cx="950460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/>
              <a:t>Ջուրը ամենասովորական եւ հասարակ նյութն է մեր մոլորակի վրա: Միեւնույն ժամանակ ջուրը իր մեջ թաքցնում է բազմաթիվ գաղտնիքներ: Մինչեւ հիմա մասնագետները շարունակում են հետազոտել այն եւ գտնել նորանոր հետաքրքիր տվյալներ</a:t>
            </a:r>
            <a:r>
              <a:rPr lang="hy-AM" dirty="0" smtClean="0"/>
              <a:t>:</a:t>
            </a:r>
          </a:p>
          <a:p>
            <a:r>
              <a:rPr lang="hy-AM" dirty="0"/>
              <a:t>Ջուրը կյանքի հիմքն է: Բոլոր կենդանիների եւ բուսականության մեջ կա ջրի որոշակի քանակություն: Կենդանիների մեջ՝ 75%, ձկների մեջ՝ 75%, մեդուզաների մեջ՝ 99%, կարտոֆիլի մեջ՝ 76%, խնձորի մեջ՝ 85%, լոլիկի մեջ՝ 90%, վարունգի մեջ՝ 95%, ձմերուկի մեջ՝ 96%: Նույնիսկ մարդու մեջ կա ջրի զգալի քանակություն. երեխաների մեջ ջրի պարունակությունը կազմում է 86%, իսկ ծերերինը՝ 50%: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646" y="0"/>
            <a:ext cx="3258354" cy="24391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263875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334" y="430487"/>
            <a:ext cx="8534400" cy="1507067"/>
          </a:xfrm>
        </p:spPr>
        <p:txBody>
          <a:bodyPr/>
          <a:lstStyle/>
          <a:p>
            <a:r>
              <a:rPr lang="hy-AM" dirty="0" smtClean="0"/>
              <a:t>Ի՞նչ է ջուրը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5611" y="1937554"/>
            <a:ext cx="87189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/>
              <a:t>Ջուրն անհոտ, անհամ, անգույն, հաստ շերտում կանաչաերկնագույն երանգով թափանցիկ հեղուկ է: Գազային ջուրը կոչվում է գոլորշի, իսկ պինդը՝ սառույց:</a:t>
            </a:r>
          </a:p>
          <a:p>
            <a:r>
              <a:rPr lang="hy-AM" dirty="0"/>
              <a:t>Ջուրը Երկրի վրա ամենատարածված և ամենաշարժուն նյութերից է: Ջրի գոյության տարբեր ձևերը՝ մառախուղը, անձրևը, եղյամը, ձյունը, կարկուտը, սառույցը, պայմանավորված են օդերևութաբանական պայմաններով:</a:t>
            </a:r>
          </a:p>
          <a:p>
            <a:r>
              <a:rPr lang="hy-AM" dirty="0"/>
              <a:t>Մարդկության զարգացման սկզբնական շրջանում ջուրն օգտագործվել է խմելու և կենցաղային կարիքների, ավելի ուշ՝ ոռոգման, նավագնացության, ձկնորսության համար: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3994" y="3934496"/>
            <a:ext cx="3898006" cy="29235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10225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029" y="366093"/>
            <a:ext cx="8534400" cy="1507067"/>
          </a:xfrm>
        </p:spPr>
        <p:txBody>
          <a:bodyPr/>
          <a:lstStyle/>
          <a:p>
            <a:r>
              <a:rPr lang="hy-AM" dirty="0" smtClean="0"/>
              <a:t>Ջուրը պատմության մեջ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1029" y="1692856"/>
            <a:ext cx="958188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/>
              <a:t>Տարածվածության և կենսական անհրաժեշտության պատճառով ջուրը միշտ համարվել է կյանքի գոյության սկզբնաղբյուր: Հին հույն փիլիսոփա Արիստոտելն այն դասել է բնության  4 հիմնական տարրերի (կրակ, օդ, հող, ջուր) շարքը: Հին ժամանակներում ջուրը եղել է նաև պաշտամունքի առարկա, և ջրի աստծուն զոհեր են մատուցվել: Հայկական լեռնաշխարհում ջրանցքների ակունքներում կանգնեցնում էին քարակերտ «վիշապներ», որոնք պետք է կենարար ջրանցքը պահպանեին չար աչքից: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6177" y="3447182"/>
            <a:ext cx="4593465" cy="34450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4822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665" y="378972"/>
            <a:ext cx="8534400" cy="1507067"/>
          </a:xfrm>
        </p:spPr>
        <p:txBody>
          <a:bodyPr/>
          <a:lstStyle/>
          <a:p>
            <a:r>
              <a:rPr lang="hy-AM" dirty="0" smtClean="0"/>
              <a:t>Ջուրը բնության մեջ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2580" y="1886039"/>
            <a:ext cx="994249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/>
              <a:t>Ջուրն զբաղեցնում է Երկրի մակերևույթի 2/3 մասը (361 մլն կմ</a:t>
            </a:r>
            <a:r>
              <a:rPr lang="hy-AM" baseline="30000" dirty="0"/>
              <a:t>2</a:t>
            </a:r>
            <a:r>
              <a:rPr lang="hy-AM" dirty="0"/>
              <a:t>), և միայն 1/3 մասն է (149 մլն կմ</a:t>
            </a:r>
            <a:r>
              <a:rPr lang="hy-AM" baseline="30000" dirty="0"/>
              <a:t>2</a:t>
            </a:r>
            <a:r>
              <a:rPr lang="hy-AM" dirty="0"/>
              <a:t>) բաժին ընկնում ցամաքին: Ջուրն ամենուր է՝ օվկիանոսներում ու ծովերում, գետերում ու լճերում, գետնի տակ ու հողում: Երկրի հեղուկ ջրի շերտը կոչվում է ջրոլորտ, պինդ ջրի շերտը՝ սառցոլորտ: Ջրոլորտի սահմաններում ջրի ընդհանուր պաշարները կազմում են 1,4 մլրդ կմ</a:t>
            </a:r>
            <a:r>
              <a:rPr lang="hy-AM" baseline="30000" dirty="0"/>
              <a:t>3</a:t>
            </a:r>
            <a:r>
              <a:rPr lang="hy-AM" dirty="0"/>
              <a:t>: Ջրային պաշարների 97 %-ը բաժին է ընկնում Համաշխարհային օվկիանոսին, և միայն 3%-ն են կազմում ցամաքի ջրերը: 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170" y="3393106"/>
            <a:ext cx="5543830" cy="34648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71388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119" y="533518"/>
            <a:ext cx="8534400" cy="1507067"/>
          </a:xfrm>
        </p:spPr>
        <p:txBody>
          <a:bodyPr/>
          <a:lstStyle/>
          <a:p>
            <a:r>
              <a:rPr lang="hy-AM" dirty="0" smtClean="0"/>
              <a:t>Ջուրը մարդու կյանքում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5307" y="1893194"/>
            <a:ext cx="106508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/>
              <a:t>Ջուրն օրգանիզմի կարևորագույն բաղադրիչն է: Օրգանիզմում այն առաջանում է օրգանական նյութերի օքսիդացման արդյունքում և մասնակցում է կենսագործունեության համար կարևոր շատ քիմիական ռեակցիաների: Հասուն մարդու օրգանիզմի 60-65 %-ը կազմում է ջուրը</a:t>
            </a:r>
            <a:r>
              <a:rPr lang="hy-AM" dirty="0" smtClean="0"/>
              <a:t>:</a:t>
            </a:r>
          </a:p>
          <a:p>
            <a:r>
              <a:rPr lang="hy-AM" dirty="0"/>
              <a:t> Ջրի հետ կապված ուսումնասիրությունները բերեցին նրան, որ ջուրը ունի հիշողություն, որ ջուրը լսում և հիշում է շրջակայքում </a:t>
            </a:r>
            <a:r>
              <a:rPr lang="hy-AM" dirty="0" smtClean="0"/>
              <a:t>կատարված ամեն </a:t>
            </a:r>
            <a:r>
              <a:rPr lang="hy-AM" dirty="0"/>
              <a:t>բան: Ջրի վրա ամենամեծ ազդեցությունը թողնում է մարդը` իր էմոցիոնալ վիճակով ու ամեն մի արտասանած բառով: Սերը բարձրացնում է ջրի էներգետիկան, իսկ ագրեսիան` </a:t>
            </a:r>
            <a:r>
              <a:rPr lang="hy-AM" dirty="0" smtClean="0"/>
              <a:t>ցածրացնում: Իր </a:t>
            </a:r>
            <a:r>
              <a:rPr lang="hy-AM" dirty="0"/>
              <a:t>դրական ու բացասական մտքերով մարդն ազդում է բնության վրա, քանի որ բնության մեջ բոլոր օրգանիզմները ջուր են պարունակում:Ջուրը ուղեկցում է մեր կյանքի ամեն մի ակնթարթը: Մեր օրգանիզմի ջրի օրական պահանջը կազմում է 2 ,3 լ: 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928" y="4489830"/>
            <a:ext cx="3789072" cy="23681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45954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908" y="533518"/>
            <a:ext cx="8534400" cy="1507067"/>
          </a:xfrm>
        </p:spPr>
        <p:txBody>
          <a:bodyPr/>
          <a:lstStyle/>
          <a:p>
            <a:r>
              <a:rPr lang="hy-AM" dirty="0" smtClean="0"/>
              <a:t>Ջրի մասին 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9701" y="1944710"/>
            <a:ext cx="1026446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«ՅՈՒՆԵՍԿՕ»-ի տվյալներով՝ աշխարհի ամենամաքուր ջուրը գտնվում է Ֆինլանդիայում: Այդ հետազոտության մեջ, որտեղ պարզվում էր բնական ամենամաքուր ջրի պաշարների երկիրը, մասնակցում էին 122 երկիր: Ի դեպ, Երկրի բնակչության 1 մլրդ.-ը ընդհանրապես չեն կարող օգտվել անվտանգ եւ մաքուր ջրից</a:t>
            </a:r>
            <a:r>
              <a:rPr lang="hy-AM" dirty="0" smtClean="0"/>
              <a:t>:</a:t>
            </a:r>
          </a:p>
          <a:p>
            <a:r>
              <a:rPr lang="ru-RU" dirty="0" smtClean="0"/>
              <a:t>2. </a:t>
            </a:r>
            <a:r>
              <a:rPr lang="hy-AM" dirty="0"/>
              <a:t>Ո՞ր ջրից ավելի արագ կարելի է սառույց ստանալ՝ տա՞ք, թե սա՞ռը: Եթե տրամաբանորեն մտածենք, ապա իհարկե սառը: Քանի որ տաք ջուրն անհրաժեշտ է զովացնել, իսկ հետո սառեցնել: Իսկ սառը ջուրը զովացնել պետք չէ: Սակայն փորձարկումները ցույց են տվել, որ ավելի արագ այդ գործընթացը լինում է տաք ջրի հետ:</a:t>
            </a:r>
          </a:p>
          <a:p>
            <a:r>
              <a:rPr lang="hy-AM" dirty="0"/>
              <a:t>Այդ հարցի ճիշտ պատասխանը, թե ինչու տաք ջուրը ավելի արագ է վերածվում սառույցի, մինչեւ հիմա ոչ ոք չգիտե:</a:t>
            </a:r>
          </a:p>
          <a:p>
            <a:r>
              <a:rPr lang="hy-AM" dirty="0" smtClean="0"/>
              <a:t>3․ </a:t>
            </a:r>
            <a:r>
              <a:rPr lang="hy-AM" dirty="0"/>
              <a:t>Դեռ դպրոցից մենք գիտենք, որ ջուրը բնության մեջ հանդիպում է երեք վիճակներում՝ հեղուկ, պինդ եւ գազային: Սակայն գիտնականները առանձնացնում են հեղուկ վիճակում ավելի քան 5 տարբեր տեսակներ եւ 14 տեսակ՝ սառեցված վիճակում: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820" y="-108697"/>
            <a:ext cx="2816180" cy="21121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03412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635" y="417608"/>
            <a:ext cx="8534400" cy="1507067"/>
          </a:xfrm>
        </p:spPr>
        <p:txBody>
          <a:bodyPr/>
          <a:lstStyle/>
          <a:p>
            <a:r>
              <a:rPr lang="hy-AM" dirty="0" smtClean="0"/>
              <a:t>Ջրի մասին հետաքրքիր փաստեր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2428" y="1924675"/>
            <a:ext cx="105606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 smtClean="0"/>
              <a:t>1․ </a:t>
            </a:r>
            <a:r>
              <a:rPr lang="hy-AM" dirty="0"/>
              <a:t>Ի՞նչ կլինի, եթե վերցնենք սառեցված մաքուր ջուրը եւ շարունակենք այն սառեցնել: Ջրի հետ կկատարվի հրաշք կերպարանափոխություն: -120 աստիճանի դեպքում ջուրը դառնում է մածուցիկ եւ ձգվող, իսկ -135 աստիճանի դեպքում այն դառնում է «ապակե» ջուր: «Ապակե» ջուրը պինդ մարմին է, որում կա բյուրեղային կառուցվածք, ինչպես որ ապակու մեջ</a:t>
            </a:r>
            <a:r>
              <a:rPr lang="hy-AM" dirty="0" smtClean="0"/>
              <a:t>: </a:t>
            </a:r>
          </a:p>
          <a:p>
            <a:r>
              <a:rPr lang="hy-AM" dirty="0" smtClean="0"/>
              <a:t>2․ </a:t>
            </a:r>
            <a:r>
              <a:rPr lang="hy-AM" dirty="0"/>
              <a:t>Ջուրը ոչ միայն կյանք է տալիս, այլև կարող է այն վերցնել: Աշխարհի հիվանդությունների 85%-ը բաժին է հասնում ջրին: Ամեն օր 25 մլն. մարդ է մեռնում այդ հիվանդություններից</a:t>
            </a:r>
            <a:r>
              <a:rPr lang="hy-AM" dirty="0" smtClean="0"/>
              <a:t>:</a:t>
            </a:r>
          </a:p>
          <a:p>
            <a:r>
              <a:rPr lang="hy-AM" dirty="0" smtClean="0"/>
              <a:t>3․ </a:t>
            </a:r>
            <a:r>
              <a:rPr lang="hy-AM" dirty="0"/>
              <a:t>Եթե մարդը կորցնում է իր մարմնի ջրի 2%-ը, նրա մոտ ուժեղ ծարավ է առաջանում: Եթե կորցրած ջրի տոկոսները հասնում է 10-ի, մարդու մոտ սկսվում է զգայապատրանք: 12% ջրի կորստից հետո մարդը չի կարող վերականգնվել առանց բժշկի օգնության: Իսկ ջրի 20% կորստի դեպքում մարդը մահանում է: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9904" y="4462672"/>
            <a:ext cx="3782096" cy="2395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838154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756" y="494881"/>
            <a:ext cx="8534400" cy="1507067"/>
          </a:xfrm>
        </p:spPr>
        <p:txBody>
          <a:bodyPr/>
          <a:lstStyle/>
          <a:p>
            <a:r>
              <a:rPr lang="hy-AM" dirty="0" smtClean="0"/>
              <a:t>Ջրի շրջապտույտը բնության մեջ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79549" y="1880315"/>
            <a:ext cx="9672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y-AM" dirty="0"/>
              <a:t>Ջուրն անընդհատ «կռվի» մեջ է քարոլորտի հետ: Հոսող ջրերը պոկում են ժայռաբեկորներ, քշում-տանում բերրի հողը, ջարդում-մանրացնում ապարները, քանդում ափերն ու հունը, փորում անդնդախոր կիրճեր, հարթավայրերում կուտակում նստվածքներ և </a:t>
            </a:r>
            <a:r>
              <a:rPr lang="hy-AM" dirty="0" smtClean="0"/>
              <a:t>այլն:</a:t>
            </a:r>
            <a:r>
              <a:rPr lang="hy-AM" dirty="0"/>
              <a:t>Երկրի վրա եղած ջրի ընդհանուր քանակը չի փոխվում և անընդհատ շարժման մեջ է: Ծովերի ու օվկիանոսների, գետերի ու լճերի մակերևույթից ջուրը գոլորշիանում է, մթնոլորտի վերին շերտերում խտանալով՝ առաջացնում է ամպեր, որոնք անձրևի կամ ձյան տեսքով թափվում են Երկրի վրա: Սա ջրի փոքր կամ տեղական շրջապտույտն է: 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3522" y="3911641"/>
            <a:ext cx="3928478" cy="29463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5166462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39</TotalTime>
  <Words>779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Slice</vt:lpstr>
      <vt:lpstr>Ջուր </vt:lpstr>
      <vt:lpstr>Ջրի մասին </vt:lpstr>
      <vt:lpstr>Ի՞նչ է ջուրը </vt:lpstr>
      <vt:lpstr>Ջուրը պատմության մեջ</vt:lpstr>
      <vt:lpstr>Ջուրը բնության մեջ</vt:lpstr>
      <vt:lpstr>Ջուրը մարդու կյանքում </vt:lpstr>
      <vt:lpstr>Ջրի մասին հետաքրքիր փաստեր </vt:lpstr>
      <vt:lpstr>Ջրի մասին հետաքրքիր փաստեր </vt:lpstr>
      <vt:lpstr>Ջրի շրջապտույտը բնության մեջ</vt:lpstr>
      <vt:lpstr>Վերջ </vt:lpstr>
    </vt:vector>
  </TitlesOfParts>
  <Company>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Ջուր</dc:title>
  <dc:creator>Gohar Hovhannisyan</dc:creator>
  <cp:lastModifiedBy>Gohar Hovhannisyan</cp:lastModifiedBy>
  <cp:revision>20</cp:revision>
  <dcterms:created xsi:type="dcterms:W3CDTF">2015-05-14T16:23:21Z</dcterms:created>
  <dcterms:modified xsi:type="dcterms:W3CDTF">2015-05-18T05:54:53Z</dcterms:modified>
</cp:coreProperties>
</file>