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899830"/>
            <a:ext cx="6815669" cy="1515533"/>
          </a:xfrm>
        </p:spPr>
        <p:txBody>
          <a:bodyPr/>
          <a:lstStyle/>
          <a:p>
            <a:r>
              <a:rPr lang="hy-AM" dirty="0" smtClean="0"/>
              <a:t>Գերմանի</a:t>
            </a:r>
            <a:r>
              <a:rPr lang="hy-AM" dirty="0"/>
              <a:t>ա</a:t>
            </a:r>
            <a:br>
              <a:rPr lang="hy-AM" dirty="0"/>
            </a:br>
            <a:r>
              <a:rPr lang="hy-AM" dirty="0"/>
              <a:t/>
            </a:r>
            <a:br>
              <a:rPr lang="hy-AM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dirty="0" smtClean="0"/>
              <a:t>Գոհար Հովհաննիսյան</a:t>
            </a:r>
            <a:endParaRPr lang="hy-AM" dirty="0"/>
          </a:p>
          <a:p>
            <a:endParaRPr lang="hy-AM" dirty="0"/>
          </a:p>
          <a:p>
            <a:endParaRPr lang="hy-A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523" y="139425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y-AM" dirty="0" smtClean="0"/>
              <a:t>Հետաքրքիր փաստեր</a:t>
            </a:r>
            <a:r>
              <a:rPr lang="hy-AM" dirty="0"/>
              <a:t/>
            </a:r>
            <a:br>
              <a:rPr lang="hy-AM" dirty="0"/>
            </a:br>
            <a:r>
              <a:rPr lang="hy-AM" dirty="0"/>
              <a:t/>
            </a:r>
            <a:br>
              <a:rPr lang="hy-AM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5313" y="3000777"/>
            <a:ext cx="9453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Գերմանիայում շատ զարգացած է գետային փոխադրումը: Ջրանցքները և գետերը մինչ այժմ էլ կարևոր դեր են կատարում երկրում ապրանքափոխադրումների համար</a:t>
            </a:r>
            <a:r>
              <a:rPr lang="hy-AM" dirty="0" smtClean="0"/>
              <a:t>: </a:t>
            </a:r>
          </a:p>
          <a:p>
            <a:endParaRPr lang="hy-AM" dirty="0" smtClean="0"/>
          </a:p>
          <a:p>
            <a:r>
              <a:rPr lang="hy-AM" dirty="0" smtClean="0"/>
              <a:t>2․ </a:t>
            </a:r>
            <a:r>
              <a:rPr lang="hy-AM" dirty="0"/>
              <a:t>Գերմանական տպագրատնում տպագրվում են  աշխարհի թղթադրամների 90%-ը, այդ թվում ռուսական ռուբլին և ամերիկյան դոլարը</a:t>
            </a:r>
            <a:r>
              <a:rPr lang="hy-AM" dirty="0" smtClean="0"/>
              <a:t>: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Մայնի Ֆրանկֆուրտում է գտնվում ցամաքային Եվրոպայի ամենամեծ օդանավակայանը: Այն անվանում են քաղաք քաղաքի մեջ: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6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2586" y="2884868"/>
            <a:ext cx="9234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Ապտակի համար տուգանքը կազմում է  500 եվրո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Գերմանիայում </a:t>
            </a:r>
            <a:r>
              <a:rPr lang="hy-AM" dirty="0"/>
              <a:t>հանցագործությունների 80 տոկոսը օտարերկրացիներն են անում</a:t>
            </a:r>
            <a:r>
              <a:rPr lang="hy-AM" dirty="0" smtClean="0"/>
              <a:t>: </a:t>
            </a:r>
          </a:p>
          <a:p>
            <a:endParaRPr lang="hy-AM" dirty="0" smtClean="0"/>
          </a:p>
          <a:p>
            <a:r>
              <a:rPr lang="hy-AM" dirty="0" smtClean="0"/>
              <a:t>3․ Գերմանիայում </a:t>
            </a:r>
            <a:r>
              <a:rPr lang="hy-AM" dirty="0"/>
              <a:t>վարձակալած տներում  ապրելը նորմալ երևույթ  է:  Բնակչության երեք քառորդը ապրում են վարձակալած բնակարաններում և տներում: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7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6828" y="2833352"/>
            <a:ext cx="9259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 </a:t>
            </a:r>
            <a:r>
              <a:rPr lang="hy-AM" dirty="0"/>
              <a:t>Ամեն ինչի վերանորոգումը Գերմանիայում այնքան թանկ է, որ ավելի լավ է նորը գնել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Անտունները հաճախ շուն են պահում: Դրա համար նրանք ստանում են լրացուցիչ գումարային օգնություն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3․ </a:t>
            </a:r>
            <a:r>
              <a:rPr lang="hy-AM" dirty="0"/>
              <a:t>Գերմանիայում օրենքով արգելված է ֆաշիստական ձևով ձեռքով ողջունելը և խորհրդանշանը նկարելը:</a:t>
            </a:r>
          </a:p>
          <a:p>
            <a:r>
              <a:rPr lang="hy-AM" dirty="0"/>
              <a:t/>
            </a:r>
            <a:br>
              <a:rPr lang="hy-AM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2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Հետաքրքիր փաստեր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5313" y="2859110"/>
            <a:ext cx="9234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1․</a:t>
            </a:r>
            <a:r>
              <a:rPr lang="hy-AM" dirty="0"/>
              <a:t>Առանց սաղավարտի մոտոցիկլետով երթևեկելը խստիվ արգելված է</a:t>
            </a:r>
            <a:r>
              <a:rPr lang="hy-AM" dirty="0" smtClean="0"/>
              <a:t>: </a:t>
            </a:r>
          </a:p>
          <a:p>
            <a:endParaRPr lang="hy-AM" dirty="0"/>
          </a:p>
          <a:p>
            <a:r>
              <a:rPr lang="hy-AM" dirty="0" smtClean="0"/>
              <a:t>2․ </a:t>
            </a:r>
            <a:r>
              <a:rPr lang="hy-AM" dirty="0"/>
              <a:t>Գերմանացիները շատ ուշադիր են իրենց առողջության նկատմամբ, ինչպես նաև` սննդի և խմիչքի</a:t>
            </a:r>
            <a:r>
              <a:rPr lang="hy-AM" dirty="0" smtClean="0"/>
              <a:t>: </a:t>
            </a:r>
          </a:p>
          <a:p>
            <a:endParaRPr lang="hy-AM" dirty="0" smtClean="0"/>
          </a:p>
          <a:p>
            <a:r>
              <a:rPr lang="hy-AM" dirty="0" smtClean="0"/>
              <a:t>3․ </a:t>
            </a:r>
            <a:r>
              <a:rPr lang="hy-AM" dirty="0"/>
              <a:t>Բարձրակրունկ կոշիկ գերմանուհիները հազվադեպ են հագնում: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6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Վերջ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8344" y="3013656"/>
            <a:ext cx="5254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Գոհար Հովհաննիսյան</a:t>
            </a:r>
          </a:p>
          <a:p>
            <a:endParaRPr lang="hy-AM" dirty="0" smtClean="0"/>
          </a:p>
          <a:p>
            <a:r>
              <a:rPr lang="hy-AM" dirty="0" smtClean="0"/>
              <a:t>Միջին դպրոց</a:t>
            </a:r>
          </a:p>
          <a:p>
            <a:r>
              <a:rPr lang="hy-AM" dirty="0" smtClean="0"/>
              <a:t> </a:t>
            </a:r>
          </a:p>
          <a:p>
            <a:r>
              <a:rPr lang="hy-AM" dirty="0" smtClean="0"/>
              <a:t>2015 թիվ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44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137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Գերմանիա  </vt:lpstr>
      <vt:lpstr>Հետաքրքիր փաստեր  </vt:lpstr>
      <vt:lpstr>Հետաքրքիր փաստեր</vt:lpstr>
      <vt:lpstr>Հետաքրքիր փաստեր</vt:lpstr>
      <vt:lpstr>Հետաքրքիր փաստեր</vt:lpstr>
      <vt:lpstr>Վերջ 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Գերմանիա  </dc:title>
  <dc:creator>Gohar Hovhannisyan</dc:creator>
  <cp:lastModifiedBy>Gohar Hovhannisyan</cp:lastModifiedBy>
  <cp:revision>7</cp:revision>
  <dcterms:created xsi:type="dcterms:W3CDTF">2015-05-19T17:38:17Z</dcterms:created>
  <dcterms:modified xsi:type="dcterms:W3CDTF">2015-05-19T17:44:54Z</dcterms:modified>
</cp:coreProperties>
</file>