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Շոտլանդիա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Գոհար Հովհաննիսյան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4856" y="2279561"/>
            <a:ext cx="99811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Շոտլանդիայի պետական խորհրդանիշը միաեղջյուր կենդանին է</a:t>
            </a:r>
            <a:r>
              <a:rPr lang="hy-AM" dirty="0" smtClean="0"/>
              <a:t>: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Շոտլանդիայի տարածքում մոտավորապես 750 կղզիներ կան, որոնցից  130-ը անբնակ են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Շոտլանդիայում է գտնվում ավելի քան 600 քառակուսի մղոն քաղցրահամ լճեր, այդ թվում` հանրահայտ Լոխ Նեսսը: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71977" y="2014194"/>
            <a:ext cx="99532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Շոտլանդիայի մայրաքաղաք Էդինբուրգը իր մեծությամբ երկրորդ քաղաքն է համարվում Գլազգոյից հետո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Էդինբուրգը դարձել է աշխարհում առաջին քաղաքը, որտեղ ստեղծվել է առաջին սեփական հրշեջ ծառայությունը</a:t>
            </a:r>
            <a:r>
              <a:rPr lang="hy-AM" dirty="0" smtClean="0"/>
              <a:t>: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Ինչպես Հռոմը, այնպես էլ Էդինբուրգը կառուցվել է յոթ բլուրների վրա, մայրաքաղաքը ունի ավելի շատ  հուշարձան-կառույցներ, քան աշխարհի որևէ այլ քաղաք: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59099" y="2189408"/>
            <a:ext cx="99661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en-US" dirty="0"/>
              <a:t>St Andrews Links-</a:t>
            </a:r>
            <a:r>
              <a:rPr lang="hy-AM" dirty="0"/>
              <a:t>ը համարվում է  «գոլֆի հայրենիքը».  այստեղ այդ խաղը խաղացել են դեռևս   </a:t>
            </a:r>
            <a:r>
              <a:rPr lang="en-US" dirty="0"/>
              <a:t>XV </a:t>
            </a:r>
            <a:r>
              <a:rPr lang="hy-AM" dirty="0"/>
              <a:t>դարում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Ներկայումս Շոտլանդիան համարվում է Մեծ Բրիտանիայում իր մեծությամբ երկրորդ երկիրը Անգլիայից հետո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Շոտլանդիայի ամենաբարձր կետը Բեն Նևիս լեռն է հաամարվում` 1343 մետր: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1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33341" y="2395470"/>
            <a:ext cx="99296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Շոտլանդիայի կարգախոսն է «</a:t>
            </a:r>
            <a:r>
              <a:rPr lang="en-US" dirty="0"/>
              <a:t>Nemo me </a:t>
            </a:r>
            <a:r>
              <a:rPr lang="en-US" dirty="0" err="1"/>
              <a:t>impune</a:t>
            </a:r>
            <a:r>
              <a:rPr lang="en-US" dirty="0"/>
              <a:t> </a:t>
            </a:r>
            <a:r>
              <a:rPr lang="en-US" dirty="0" err="1"/>
              <a:t>lacessit</a:t>
            </a:r>
            <a:r>
              <a:rPr lang="en-US" dirty="0"/>
              <a:t>» </a:t>
            </a:r>
            <a:r>
              <a:rPr lang="hy-AM" dirty="0"/>
              <a:t>կամ «Ոչ ոք ինձ ձեռք չի տա առանց պատժի</a:t>
            </a:r>
            <a:r>
              <a:rPr lang="hy-AM" dirty="0" smtClean="0"/>
              <a:t>»: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Երկրի հյուսիս-արևելքում աղջիկներին անվանում են «</a:t>
            </a:r>
            <a:r>
              <a:rPr lang="en-US" dirty="0" err="1"/>
              <a:t>quines</a:t>
            </a:r>
            <a:r>
              <a:rPr lang="en-US" dirty="0"/>
              <a:t>», </a:t>
            </a:r>
            <a:r>
              <a:rPr lang="hy-AM" dirty="0"/>
              <a:t>իսկ տղաներին «</a:t>
            </a:r>
            <a:r>
              <a:rPr lang="en-US" dirty="0" err="1"/>
              <a:t>louns</a:t>
            </a:r>
            <a:r>
              <a:rPr lang="en-US" dirty="0" smtClean="0"/>
              <a:t>»:</a:t>
            </a:r>
            <a:r>
              <a:rPr lang="hy-AM" dirty="0" smtClean="0"/>
              <a:t>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Շոտլանդիայի ամենախորը լճի խորությունը կազմում է  328 մետր: Այն իր խորությամբ աշխարհում տասնյոթերորդ լիճն է: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1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33341" y="2485623"/>
            <a:ext cx="98394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Այստեղ է աճում Եվրոպայի ամենահին ծառը` կարմրածառը, որը Ֆորտինգոլում (</a:t>
            </a:r>
            <a:r>
              <a:rPr lang="en-US" dirty="0" err="1"/>
              <a:t>Fortingall</a:t>
            </a:r>
            <a:r>
              <a:rPr lang="en-US" dirty="0"/>
              <a:t>)  </a:t>
            </a:r>
            <a:r>
              <a:rPr lang="hy-AM" dirty="0"/>
              <a:t>կանգնած է շուրջ 3000 տարի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Անձրևանոցը </a:t>
            </a:r>
            <a:r>
              <a:rPr lang="hy-AM" dirty="0"/>
              <a:t>ստեղծվել է Շոտլանդիայում  1824 թվականին  ծագումով Գլազգոյից քիմիկոս, նկարիչ և դիզայներ Չարլզ Մակինթոշի (</a:t>
            </a:r>
            <a:r>
              <a:rPr lang="en-US" dirty="0"/>
              <a:t>Charles Macintosh) </a:t>
            </a:r>
            <a:r>
              <a:rPr lang="hy-AM" dirty="0"/>
              <a:t>կողմից: </a:t>
            </a:r>
            <a:endParaRPr lang="hy-AM" dirty="0" smtClean="0"/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Բնակչության ընդհանուր քանակը կազմում է շուրջ  5.2 միլիոն մարդ, Մեծ Բրիտանիայի ընդհանուր բնակչության  մոտավորապես  8.5%-ը: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2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176530"/>
            <a:ext cx="9674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 Բնակչության խտությունը կազմում է մոտավորապես  167.5 մարդ մեկ քառակուսի մղոնի վրա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Երկրում ապրում է մոտավորապես այնքան շոտլանդացի, որքան Հյուսիսային Ամերիկայում: Համաձայն Կանադայում և ԱՄՆ-ում անցկացրած մարդահամարի` շուրջ 5 միլիոն մարդ իրենց համարում են շոտլանդացիներ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1695 թվականին հիմնադրված Շոտլանդիայի բանկը ամենահին բանկն է համարվում Մեծ Բրիտանիայում: Այն նաև եղել է Եվրոպայի առաջին բանկը, որը սկսել է տպագրել իր սեփական թղթադրամները: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4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Վերջ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3" y="4192665"/>
            <a:ext cx="9070848" cy="1512676"/>
          </a:xfrm>
        </p:spPr>
        <p:txBody>
          <a:bodyPr>
            <a:normAutofit/>
          </a:bodyPr>
          <a:lstStyle/>
          <a:p>
            <a:r>
              <a:rPr lang="hy-AM" dirty="0" smtClean="0"/>
              <a:t>Գոհար Հովհաննիսյան </a:t>
            </a:r>
          </a:p>
          <a:p>
            <a:r>
              <a:rPr lang="hy-AM" dirty="0" smtClean="0"/>
              <a:t>Միջին դպրոց </a:t>
            </a:r>
          </a:p>
          <a:p>
            <a:r>
              <a:rPr lang="hy-AM" dirty="0" smtClean="0"/>
              <a:t>8-1 դասարան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04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</TotalTime>
  <Words>116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Savon</vt:lpstr>
      <vt:lpstr>Շոտլանդիա</vt:lpstr>
      <vt:lpstr>Հետաքրքիր փաստեր </vt:lpstr>
      <vt:lpstr>Հետաքրքիր փաստեր</vt:lpstr>
      <vt:lpstr>Հետաքրքիր փաստեր</vt:lpstr>
      <vt:lpstr>Հետաքրքիր փաստեր </vt:lpstr>
      <vt:lpstr>Հետաքրքիր փաստեր</vt:lpstr>
      <vt:lpstr>Հետաքրքիր փաստեր </vt:lpstr>
      <vt:lpstr>Վերջ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Շոտլանդիա</dc:title>
  <dc:creator>Gohar Hovhannisyan</dc:creator>
  <cp:lastModifiedBy>Gohar Hovhannisyan</cp:lastModifiedBy>
  <cp:revision>7</cp:revision>
  <dcterms:created xsi:type="dcterms:W3CDTF">2015-05-21T17:40:52Z</dcterms:created>
  <dcterms:modified xsi:type="dcterms:W3CDTF">2015-05-21T17:52:45Z</dcterms:modified>
</cp:coreProperties>
</file>