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5/25/2015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799"/>
            <a:ext cx="8825658" cy="3640667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5/25/2015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5/25/2015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0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5/25/2015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2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ea typeface="+mj-ea"/>
                <a:cs typeface="+mj-cs"/>
              </a:rPr>
              <a:t>“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2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ea typeface="+mj-ea"/>
                <a:cs typeface="+mj-cs"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5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5/25/2015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5/25/2015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5/25/2015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5/25/2015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5/25/2015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5/25/2015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5/25/2015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5/25/2015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5/25/2015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5/25/2015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5/25/2015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3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5" y="3129280"/>
            <a:ext cx="34010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5/25/2015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5/25/2015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44"/>
          <a:stretch/>
        </p:blipFill>
        <p:spPr>
          <a:xfrm>
            <a:off x="0" y="2669685"/>
            <a:ext cx="4035669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5">
                  <a:alpha val="7000"/>
                </a:schemeClr>
              </a:gs>
              <a:gs pos="69000">
                <a:schemeClr val="accent5">
                  <a:alpha val="0"/>
                </a:schemeClr>
              </a:gs>
              <a:gs pos="36000">
                <a:schemeClr val="accent5"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5/25/2015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y-AM" dirty="0" smtClean="0"/>
              <a:t>Ամերիկայի միացյալ նահանգներ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y-AM" dirty="0" smtClean="0"/>
              <a:t>Գոհար Հովհաննիսյան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89321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y-AM" dirty="0" smtClean="0"/>
              <a:t>Հետաքրքիր փաստեր 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811369" y="1609859"/>
            <a:ext cx="8770513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y-AM" dirty="0" smtClean="0"/>
              <a:t>1․ </a:t>
            </a:r>
            <a:r>
              <a:rPr lang="hy-AM" dirty="0"/>
              <a:t>Միայն 2003 թվականին ամերիկացիները ծախսել են 75 միլլիարդ դոլար՝ ավելորդ դեմ քաշի դեմ պայքարելու համար։</a:t>
            </a:r>
          </a:p>
          <a:p>
            <a:endParaRPr lang="hy-AM" dirty="0" smtClean="0"/>
          </a:p>
          <a:p>
            <a:r>
              <a:rPr lang="hy-AM" dirty="0" smtClean="0"/>
              <a:t>2․ </a:t>
            </a:r>
            <a:r>
              <a:rPr lang="hy-AM" dirty="0"/>
              <a:t>3 ամենահարուստ ամերիկացիների (Բիլլ Գեյթսի, Ուորրեն Բաֆֆեթի, Փոլ Ալլենի) ընդհանուր կարողությունն ավելի շատ է քանի աշխարհի 60 ամենաաղքատ երկրների ընդհանուր կարողությունը։</a:t>
            </a:r>
          </a:p>
          <a:p>
            <a:r>
              <a:rPr lang="hy-AM" dirty="0" smtClean="0"/>
              <a:t> </a:t>
            </a:r>
          </a:p>
          <a:p>
            <a:r>
              <a:rPr lang="hy-AM" dirty="0" smtClean="0"/>
              <a:t>3․ </a:t>
            </a:r>
            <a:r>
              <a:rPr lang="hy-AM" dirty="0"/>
              <a:t>ԱՄՆ բնակչության 6 տոկոսին է պատկանում աշխարհի հարստության կեսը։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65693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y-AM" dirty="0" smtClean="0"/>
              <a:t>Հետաքրքիր փաստեր 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734096" y="2137893"/>
            <a:ext cx="8963696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y-AM" dirty="0" smtClean="0"/>
              <a:t>1․ </a:t>
            </a:r>
            <a:r>
              <a:rPr lang="hy-AM" dirty="0"/>
              <a:t>Ամերիկացիները տարեկան 10 միլլիարդ դոլար են ծախսում միայն ընտանի կենդանիների կերի համար։ Այդ գումարը բավարար է, որեսզի երկու անգամ լուծվեր աշխարհում անգրագիտության հարցը։</a:t>
            </a:r>
          </a:p>
          <a:p>
            <a:endParaRPr lang="hy-AM" dirty="0" smtClean="0"/>
          </a:p>
          <a:p>
            <a:r>
              <a:rPr lang="hy-AM" dirty="0" smtClean="0"/>
              <a:t>2․ </a:t>
            </a:r>
            <a:r>
              <a:rPr lang="hy-AM" dirty="0"/>
              <a:t>ԱՄՆ-ը ունի հանցագործությունների ամենաբարձր ցուցանիշը՝ 2003 թվականին հայտարարվել է 11.9 միլլիոն հանցագործության </a:t>
            </a:r>
            <a:r>
              <a:rPr lang="hy-AM" dirty="0" smtClean="0"/>
              <a:t>մասին։ </a:t>
            </a:r>
          </a:p>
          <a:p>
            <a:endParaRPr lang="hy-AM" dirty="0"/>
          </a:p>
          <a:p>
            <a:r>
              <a:rPr lang="hy-AM" dirty="0" smtClean="0"/>
              <a:t>3․ </a:t>
            </a:r>
            <a:r>
              <a:rPr lang="hy-AM" dirty="0"/>
              <a:t>Ամերիկյան բոլոր դպրոցներում տեղադրված են մետաղի դետեկտորներ,, որովհետև սովորական երևույթ է դարձել, երբ երեխաները դպրոց ենն գնում զենքով։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776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y-AM" dirty="0" smtClean="0"/>
              <a:t>Հետաքրքիր փաստեր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72732" y="1609859"/>
            <a:ext cx="927810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y-AM" dirty="0" smtClean="0"/>
              <a:t>1․ </a:t>
            </a:r>
            <a:r>
              <a:rPr lang="hy-AM" dirty="0"/>
              <a:t>Ամերիկացիների 60 տոկոսը գիրք ընդհանրապես չի կարդում, իսկ մնացած 40 տոկոսը մեծամասամբ կարդում է դետեկտիվներ և պոռոնգրաֆիկ գրականություն։</a:t>
            </a:r>
          </a:p>
          <a:p>
            <a:endParaRPr lang="hy-AM" dirty="0" smtClean="0"/>
          </a:p>
          <a:p>
            <a:r>
              <a:rPr lang="hy-AM" dirty="0" smtClean="0"/>
              <a:t>2․ </a:t>
            </a:r>
            <a:r>
              <a:rPr lang="hy-AM" dirty="0"/>
              <a:t>Ամերիկացիների միայն 11 տոկոսն է թերթը կարդում գրեթե ամբողջությամբ, այլ ոչ թե միայն հումորային ու հայտարարության բաժինները։</a:t>
            </a:r>
          </a:p>
          <a:p>
            <a:r>
              <a:rPr lang="hy-AM" dirty="0" smtClean="0"/>
              <a:t> </a:t>
            </a:r>
          </a:p>
          <a:p>
            <a:r>
              <a:rPr lang="hy-AM" dirty="0" smtClean="0"/>
              <a:t>3․ </a:t>
            </a:r>
            <a:r>
              <a:rPr lang="hy-AM" dirty="0"/>
              <a:t>2004 թվականին անցկացված հարցումների տվյալներով, ամերիկացիների միայն կեսն է իրենց կյանքում գոնե մեկ գիրք ամբողջությաամբ ընթերցել։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27919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y-AM" dirty="0" smtClean="0"/>
              <a:t>Հետաքրքիր փաստեր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772732" y="1635617"/>
            <a:ext cx="927810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y-AM" dirty="0" smtClean="0"/>
              <a:t>1․ </a:t>
            </a:r>
            <a:r>
              <a:rPr lang="hy-AM" dirty="0"/>
              <a:t>Անգրագիտության ցուցանիշն ԱՄՆ-ում հասել է 20 տոկոսի և շարունակում է արագորեն աճել։</a:t>
            </a:r>
          </a:p>
          <a:p>
            <a:r>
              <a:rPr lang="hy-AM" dirty="0" smtClean="0"/>
              <a:t> </a:t>
            </a:r>
          </a:p>
          <a:p>
            <a:r>
              <a:rPr lang="hy-AM" dirty="0" smtClean="0"/>
              <a:t>2․ </a:t>
            </a:r>
            <a:r>
              <a:rPr lang="hy-AM" dirty="0"/>
              <a:t>Ծարավ լինելու դեպքում դուք կարող եք ջուր խնդրել ցանկացած հիմնարկությունում: Այդ ամենը իհարկե անվճար է: </a:t>
            </a:r>
            <a:endParaRPr lang="hy-AM" dirty="0" smtClean="0"/>
          </a:p>
          <a:p>
            <a:endParaRPr lang="hy-AM" dirty="0" smtClean="0"/>
          </a:p>
          <a:p>
            <a:r>
              <a:rPr lang="hy-AM" dirty="0" smtClean="0"/>
              <a:t>3․ </a:t>
            </a:r>
            <a:r>
              <a:rPr lang="hy-AM" dirty="0"/>
              <a:t> Միացյալ Նահանգներում գրեթե բոլորը բարևում և ժպտում են: Դա կլինի անկեղծ, թե կեղծավոր, բոլորը քեզ կարող են հարցնել, թե ինչպես ես: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37419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y-AM" dirty="0" smtClean="0"/>
              <a:t>Հետաքրքիր փաստեր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759854" y="2279561"/>
            <a:ext cx="924703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y-AM" dirty="0" smtClean="0"/>
              <a:t>1․ </a:t>
            </a:r>
            <a:r>
              <a:rPr lang="hy-AM" dirty="0"/>
              <a:t>Եթե ամերկացիներին դուր չի գալիս իրենց գնված ապրանքը, նրանք կարող են այն հանգիստ վերադարձնել խանութ: Պատճառը կապ չունի: </a:t>
            </a:r>
            <a:r>
              <a:rPr lang="hy-AM" dirty="0" smtClean="0"/>
              <a:t> </a:t>
            </a:r>
          </a:p>
          <a:p>
            <a:endParaRPr lang="hy-AM" dirty="0"/>
          </a:p>
          <a:p>
            <a:r>
              <a:rPr lang="hy-AM" dirty="0" smtClean="0"/>
              <a:t>2․ </a:t>
            </a:r>
            <a:r>
              <a:rPr lang="hy-AM" dirty="0"/>
              <a:t>Պաշտոնական լեզու Միացյալ Նահանգները չունի: Թեև մեծամասնությունը շփվում են անգլերեն: Օրենսդրությունում նշված չէ երկրի պաշտոնական լեզուն</a:t>
            </a:r>
            <a:r>
              <a:rPr lang="hy-AM" dirty="0" smtClean="0"/>
              <a:t>: </a:t>
            </a:r>
          </a:p>
          <a:p>
            <a:endParaRPr lang="hy-AM" dirty="0"/>
          </a:p>
          <a:p>
            <a:r>
              <a:rPr lang="hy-AM" dirty="0" smtClean="0"/>
              <a:t>3․ </a:t>
            </a:r>
            <a:r>
              <a:rPr lang="hy-AM" dirty="0"/>
              <a:t>Չափահաս դառնալուց հետո ամերիկացիները շատ ինքնուրույն և ինքնավստահ են լինում և կախում չեն ունենում ծնողներից: Նրանք բավականաչափ ազատ են լինում: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27067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y-AM" dirty="0" smtClean="0"/>
              <a:t>Հետաքրքիր փաստեր 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811369" y="2266682"/>
            <a:ext cx="920839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hy-AM" dirty="0" smtClean="0"/>
              <a:t>1․ </a:t>
            </a:r>
            <a:r>
              <a:rPr lang="hy-AM" dirty="0"/>
              <a:t>Բարձրագույն կրթություն ստանալը ԱՄՆ-ում համարվում է հաջող կարիերայի գրավական: </a:t>
            </a:r>
          </a:p>
          <a:p>
            <a:r>
              <a:rPr lang="hy-AM" dirty="0"/>
              <a:t/>
            </a:r>
            <a:br>
              <a:rPr lang="hy-AM" dirty="0"/>
            </a:br>
            <a:r>
              <a:rPr lang="hy-AM" dirty="0" smtClean="0"/>
              <a:t>2․ </a:t>
            </a:r>
            <a:r>
              <a:rPr lang="hy-AM" dirty="0"/>
              <a:t>Մեծ մասը մերժելու դեպքում ոչ բառը չի օգտագործում, այլ օգտագործում է </a:t>
            </a:r>
            <a:r>
              <a:rPr lang="en-US" dirty="0"/>
              <a:t>maybe </a:t>
            </a:r>
            <a:r>
              <a:rPr lang="hy-AM" dirty="0"/>
              <a:t>բառը: </a:t>
            </a:r>
            <a:r>
              <a:rPr lang="hy-AM" dirty="0" smtClean="0"/>
              <a:t> </a:t>
            </a:r>
          </a:p>
          <a:p>
            <a:endParaRPr lang="hy-AM" dirty="0"/>
          </a:p>
          <a:p>
            <a:r>
              <a:rPr lang="hy-AM" dirty="0" smtClean="0"/>
              <a:t>3․ </a:t>
            </a:r>
            <a:r>
              <a:rPr lang="hy-AM" dirty="0"/>
              <a:t>Ամերիկացիները չեն նեղանում, եթե իրենց երկրի մասին վատ բաներ են խոսում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11117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y-AM" dirty="0" smtClean="0"/>
              <a:t>Վերջ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hy-AM" dirty="0" smtClean="0"/>
              <a:t>Հեղինակ՝ Գոհար Հովհաննիսյան </a:t>
            </a:r>
          </a:p>
          <a:p>
            <a:r>
              <a:rPr lang="hy-AM" dirty="0" smtClean="0"/>
              <a:t>Միջին դպրոց </a:t>
            </a:r>
          </a:p>
          <a:p>
            <a:r>
              <a:rPr lang="hy-AM" dirty="0" smtClean="0"/>
              <a:t>8-1 դասարան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274905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EC76B5"/>
      </a:hlink>
      <a:folHlink>
        <a:srgbClr val="E8ACCD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A207AED3-9ABC-4A18-9978-A59B65688B1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11</TotalTime>
  <Words>288</Words>
  <Application>Microsoft Office PowerPoint</Application>
  <PresentationFormat>Widescreen</PresentationFormat>
  <Paragraphs>41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Century Gothic</vt:lpstr>
      <vt:lpstr>Wingdings 3</vt:lpstr>
      <vt:lpstr>Ion</vt:lpstr>
      <vt:lpstr>Ամերիկայի միացյալ նահանգներ</vt:lpstr>
      <vt:lpstr>Հետաքրքիր փաստեր </vt:lpstr>
      <vt:lpstr>Հետաքրքիր փաստեր </vt:lpstr>
      <vt:lpstr>Հետաքրքիր փաստեր </vt:lpstr>
      <vt:lpstr>Հետաքրքիր փաստեր</vt:lpstr>
      <vt:lpstr>Հետաքրքիր փաստեր</vt:lpstr>
      <vt:lpstr>Հետաքրքիր փաստեր </vt:lpstr>
      <vt:lpstr>Վերջ </vt:lpstr>
    </vt:vector>
  </TitlesOfParts>
  <Company>School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Ամերիկայի միացյան նահանգներ</dc:title>
  <dc:creator>Gohar Hovhannisyan</dc:creator>
  <cp:lastModifiedBy>Gohar Hovhannisyan</cp:lastModifiedBy>
  <cp:revision>8</cp:revision>
  <dcterms:created xsi:type="dcterms:W3CDTF">2015-05-25T18:20:14Z</dcterms:created>
  <dcterms:modified xsi:type="dcterms:W3CDTF">2015-05-25T18:31:51Z</dcterms:modified>
</cp:coreProperties>
</file>